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9" r:id="rId4"/>
  </p:sldMasterIdLst>
  <p:notesMasterIdLst>
    <p:notesMasterId r:id="rId22"/>
  </p:notesMasterIdLst>
  <p:sldIdLst>
    <p:sldId id="326" r:id="rId5"/>
    <p:sldId id="1810" r:id="rId6"/>
    <p:sldId id="1794" r:id="rId7"/>
    <p:sldId id="370" r:id="rId8"/>
    <p:sldId id="1807" r:id="rId9"/>
    <p:sldId id="1795" r:id="rId10"/>
    <p:sldId id="1808" r:id="rId11"/>
    <p:sldId id="1800" r:id="rId12"/>
    <p:sldId id="1801" r:id="rId13"/>
    <p:sldId id="1805" r:id="rId14"/>
    <p:sldId id="1806" r:id="rId15"/>
    <p:sldId id="1796" r:id="rId16"/>
    <p:sldId id="1802" r:id="rId17"/>
    <p:sldId id="1803" r:id="rId18"/>
    <p:sldId id="1804" r:id="rId19"/>
    <p:sldId id="375" r:id="rId20"/>
    <p:sldId id="1793" r:id="rId21"/>
  </p:sldIdLst>
  <p:sldSz cx="12192000" cy="6858000"/>
  <p:notesSz cx="6797675" cy="9926638"/>
  <p:embeddedFontLst>
    <p:embeddedFont>
      <p:font typeface="Futura PT Book" panose="020B0502020204020303" pitchFamily="34" charset="0"/>
      <p:regular r:id="rId23"/>
      <p:italic r:id="rId24"/>
    </p:embeddedFont>
    <p:embeddedFont>
      <p:font typeface="Futura PT Demi" panose="020B0702020204020303" pitchFamily="34" charset="0"/>
      <p:regular r:id="rId25"/>
      <p:bold r:id="rId26"/>
      <p:italic r:id="rId27"/>
      <p:boldItalic r:id="rId28"/>
    </p:embeddedFont>
    <p:embeddedFont>
      <p:font typeface="Futura PT Light" panose="020B0402020204020303" pitchFamily="34" charset="0"/>
      <p:regular r:id="rId29"/>
      <p:italic r:id="rId30"/>
    </p:embeddedFont>
    <p:embeddedFont>
      <p:font typeface="Futura Std Light" panose="020B0402020204020303" charset="0"/>
      <p:regular r:id="rId31"/>
      <p:italic r:id="rId32"/>
    </p:embeddedFont>
    <p:embeddedFont>
      <p:font typeface="Futura Std Medium" panose="020B0502020204020303" charset="0"/>
      <p:regular r:id="rId33"/>
      <p:bold r:id="rId34"/>
      <p:italic r:id="rId35"/>
      <p:boldItalic r:id="rId36"/>
    </p:embeddedFont>
  </p:embeddedFontLst>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6" pos="325" userDrawn="1">
          <p15:clr>
            <a:srgbClr val="F26B43"/>
          </p15:clr>
        </p15:guide>
        <p15:guide id="7" orient="horz" pos="159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98F8494-DC7C-4B51-8BD3-49BCFA614DA3}" name="Katja Kirchner" initials="KK" userId="S::katja.kirchner@dct.group::db4a0416-b0dd-489f-91ad-fffef833eabf" providerId="AD"/>
  <p188:author id="{B0612DE8-5842-EB50-A0B4-36747EA7F077}" name="Aneta Czerniawska" initials="AC" userId="S::aneta.czerniawska@dct.group::32d4cab9-64ca-43b3-a8f4-5204a7480e6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3D3D"/>
    <a:srgbClr val="ED61D6"/>
    <a:srgbClr val="E0EEEC"/>
    <a:srgbClr val="646464"/>
    <a:srgbClr val="0086D6"/>
    <a:srgbClr val="FCEBD1"/>
    <a:srgbClr val="67635A"/>
    <a:srgbClr val="33AF38"/>
    <a:srgbClr val="00446A"/>
    <a:srgbClr val="7E7C7B"/>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99" autoAdjust="0"/>
    <p:restoredTop sz="95900" autoAdjust="0"/>
  </p:normalViewPr>
  <p:slideViewPr>
    <p:cSldViewPr showGuides="1">
      <p:cViewPr varScale="1">
        <p:scale>
          <a:sx n="95" d="100"/>
          <a:sy n="95" d="100"/>
        </p:scale>
        <p:origin x="108" y="66"/>
      </p:cViewPr>
      <p:guideLst>
        <p:guide pos="325"/>
        <p:guide orient="horz" pos="1593"/>
      </p:guideLst>
    </p:cSldViewPr>
  </p:slideViewPr>
  <p:notesTextViewPr>
    <p:cViewPr>
      <p:scale>
        <a:sx n="3" d="2"/>
        <a:sy n="3" d="2"/>
      </p:scale>
      <p:origin x="0" y="0"/>
    </p:cViewPr>
  </p:notesText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font" Target="fonts/font12.fntdata"/><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7.fntdata"/><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ja Kirchner" userId="db4a0416-b0dd-489f-91ad-fffef833eabf" providerId="ADAL" clId="{AE1D376A-DF39-40C1-A769-056CB08A4DB7}"/>
    <pc:docChg chg="undo custSel addSld delSld modSld">
      <pc:chgData name="Katja Kirchner" userId="db4a0416-b0dd-489f-91ad-fffef833eabf" providerId="ADAL" clId="{AE1D376A-DF39-40C1-A769-056CB08A4DB7}" dt="2024-08-06T11:50:14.875" v="457" actId="20577"/>
      <pc:docMkLst>
        <pc:docMk/>
      </pc:docMkLst>
      <pc:sldChg chg="addSp delSp modSp mod">
        <pc:chgData name="Katja Kirchner" userId="db4a0416-b0dd-489f-91ad-fffef833eabf" providerId="ADAL" clId="{AE1D376A-DF39-40C1-A769-056CB08A4DB7}" dt="2024-08-06T05:23:11.482" v="367" actId="1035"/>
        <pc:sldMkLst>
          <pc:docMk/>
          <pc:sldMk cId="2883275126" sldId="375"/>
        </pc:sldMkLst>
        <pc:spChg chg="add mod">
          <ac:chgData name="Katja Kirchner" userId="db4a0416-b0dd-489f-91ad-fffef833eabf" providerId="ADAL" clId="{AE1D376A-DF39-40C1-A769-056CB08A4DB7}" dt="2024-08-06T05:21:57.195" v="358" actId="20577"/>
          <ac:spMkLst>
            <pc:docMk/>
            <pc:sldMk cId="2883275126" sldId="375"/>
            <ac:spMk id="3" creationId="{7195969D-5AFF-2FC1-77D5-6F5214240E49}"/>
          </ac:spMkLst>
        </pc:spChg>
        <pc:spChg chg="mod">
          <ac:chgData name="Katja Kirchner" userId="db4a0416-b0dd-489f-91ad-fffef833eabf" providerId="ADAL" clId="{AE1D376A-DF39-40C1-A769-056CB08A4DB7}" dt="2024-08-06T05:23:02.386" v="359" actId="1076"/>
          <ac:spMkLst>
            <pc:docMk/>
            <pc:sldMk cId="2883275126" sldId="375"/>
            <ac:spMk id="4" creationId="{515C30A9-2B92-15F5-188A-65E5324F6064}"/>
          </ac:spMkLst>
        </pc:spChg>
        <pc:spChg chg="del">
          <ac:chgData name="Katja Kirchner" userId="db4a0416-b0dd-489f-91ad-fffef833eabf" providerId="ADAL" clId="{AE1D376A-DF39-40C1-A769-056CB08A4DB7}" dt="2024-08-06T05:21:44.190" v="339" actId="478"/>
          <ac:spMkLst>
            <pc:docMk/>
            <pc:sldMk cId="2883275126" sldId="375"/>
            <ac:spMk id="68" creationId="{FF18875D-28D5-AC4B-9577-F5601B78FC3A}"/>
          </ac:spMkLst>
        </pc:spChg>
        <pc:picChg chg="mod">
          <ac:chgData name="Katja Kirchner" userId="db4a0416-b0dd-489f-91ad-fffef833eabf" providerId="ADAL" clId="{AE1D376A-DF39-40C1-A769-056CB08A4DB7}" dt="2024-08-06T05:23:11.482" v="367" actId="1035"/>
          <ac:picMkLst>
            <pc:docMk/>
            <pc:sldMk cId="2883275126" sldId="375"/>
            <ac:picMk id="5" creationId="{13A322E7-3DAE-7D6C-1C94-5FCBD4221B6E}"/>
          </ac:picMkLst>
        </pc:picChg>
      </pc:sldChg>
      <pc:sldChg chg="delSp modSp add del mod">
        <pc:chgData name="Katja Kirchner" userId="db4a0416-b0dd-489f-91ad-fffef833eabf" providerId="ADAL" clId="{AE1D376A-DF39-40C1-A769-056CB08A4DB7}" dt="2024-08-06T05:32:39.746" v="422" actId="20577"/>
        <pc:sldMkLst>
          <pc:docMk/>
          <pc:sldMk cId="1972627642" sldId="1794"/>
        </pc:sldMkLst>
        <pc:spChg chg="mod">
          <ac:chgData name="Katja Kirchner" userId="db4a0416-b0dd-489f-91ad-fffef833eabf" providerId="ADAL" clId="{AE1D376A-DF39-40C1-A769-056CB08A4DB7}" dt="2024-08-06T05:23:55.189" v="370" actId="403"/>
          <ac:spMkLst>
            <pc:docMk/>
            <pc:sldMk cId="1972627642" sldId="1794"/>
            <ac:spMk id="21" creationId="{3492FED1-9D53-9043-B2BF-B6B3DA58A613}"/>
          </ac:spMkLst>
        </pc:spChg>
        <pc:spChg chg="mod">
          <ac:chgData name="Katja Kirchner" userId="db4a0416-b0dd-489f-91ad-fffef833eabf" providerId="ADAL" clId="{AE1D376A-DF39-40C1-A769-056CB08A4DB7}" dt="2024-08-06T05:32:39.746" v="422" actId="20577"/>
          <ac:spMkLst>
            <pc:docMk/>
            <pc:sldMk cId="1972627642" sldId="1794"/>
            <ac:spMk id="81" creationId="{FF18875D-28D5-AC4B-9577-F5601B78FC3A}"/>
          </ac:spMkLst>
        </pc:spChg>
        <pc:spChg chg="del">
          <ac:chgData name="Katja Kirchner" userId="db4a0416-b0dd-489f-91ad-fffef833eabf" providerId="ADAL" clId="{AE1D376A-DF39-40C1-A769-056CB08A4DB7}" dt="2024-08-06T05:21:20.572" v="333" actId="478"/>
          <ac:spMkLst>
            <pc:docMk/>
            <pc:sldMk cId="1972627642" sldId="1794"/>
            <ac:spMk id="111" creationId="{1BE2AA62-C7B9-B249-B457-3F1715377B8E}"/>
          </ac:spMkLst>
        </pc:spChg>
      </pc:sldChg>
      <pc:sldChg chg="new del">
        <pc:chgData name="Katja Kirchner" userId="db4a0416-b0dd-489f-91ad-fffef833eabf" providerId="ADAL" clId="{AE1D376A-DF39-40C1-A769-056CB08A4DB7}" dt="2024-08-06T05:03:48.744" v="6" actId="47"/>
        <pc:sldMkLst>
          <pc:docMk/>
          <pc:sldMk cId="2596776588" sldId="1809"/>
        </pc:sldMkLst>
      </pc:sldChg>
      <pc:sldChg chg="addSp delSp modSp new mod">
        <pc:chgData name="Katja Kirchner" userId="db4a0416-b0dd-489f-91ad-fffef833eabf" providerId="ADAL" clId="{AE1D376A-DF39-40C1-A769-056CB08A4DB7}" dt="2024-08-06T11:50:14.875" v="457" actId="20577"/>
        <pc:sldMkLst>
          <pc:docMk/>
          <pc:sldMk cId="243822867" sldId="1810"/>
        </pc:sldMkLst>
        <pc:spChg chg="add mod">
          <ac:chgData name="Katja Kirchner" userId="db4a0416-b0dd-489f-91ad-fffef833eabf" providerId="ADAL" clId="{AE1D376A-DF39-40C1-A769-056CB08A4DB7}" dt="2024-08-06T11:50:14.875" v="457" actId="20577"/>
          <ac:spMkLst>
            <pc:docMk/>
            <pc:sldMk cId="243822867" sldId="1810"/>
            <ac:spMk id="2" creationId="{04A22173-0B68-BB48-A4B4-29B935812A2E}"/>
          </ac:spMkLst>
        </pc:spChg>
        <pc:spChg chg="add mod">
          <ac:chgData name="Katja Kirchner" userId="db4a0416-b0dd-489f-91ad-fffef833eabf" providerId="ADAL" clId="{AE1D376A-DF39-40C1-A769-056CB08A4DB7}" dt="2024-08-06T05:23:35.776" v="368" actId="404"/>
          <ac:spMkLst>
            <pc:docMk/>
            <pc:sldMk cId="243822867" sldId="1810"/>
            <ac:spMk id="3" creationId="{6DD49F5D-9081-ECAC-EED7-710D3C0CB99F}"/>
          </ac:spMkLst>
        </pc:spChg>
        <pc:spChg chg="add del mod">
          <ac:chgData name="Katja Kirchner" userId="db4a0416-b0dd-489f-91ad-fffef833eabf" providerId="ADAL" clId="{AE1D376A-DF39-40C1-A769-056CB08A4DB7}" dt="2024-08-06T05:06:55.093" v="20" actId="478"/>
          <ac:spMkLst>
            <pc:docMk/>
            <pc:sldMk cId="243822867" sldId="1810"/>
            <ac:spMk id="4" creationId="{F9FE0927-113D-3CAD-43F1-5C183CB3424E}"/>
          </ac:spMkLst>
        </pc:spChg>
        <pc:spChg chg="add mod">
          <ac:chgData name="Katja Kirchner" userId="db4a0416-b0dd-489f-91ad-fffef833eabf" providerId="ADAL" clId="{AE1D376A-DF39-40C1-A769-056CB08A4DB7}" dt="2024-08-06T05:23:35.776" v="368" actId="404"/>
          <ac:spMkLst>
            <pc:docMk/>
            <pc:sldMk cId="243822867" sldId="1810"/>
            <ac:spMk id="5" creationId="{69B64E6E-67C4-10BA-0A16-F76158AC1FFC}"/>
          </ac:spMkLst>
        </pc:spChg>
        <pc:spChg chg="add mod">
          <ac:chgData name="Katja Kirchner" userId="db4a0416-b0dd-489f-91ad-fffef833eabf" providerId="ADAL" clId="{AE1D376A-DF39-40C1-A769-056CB08A4DB7}" dt="2024-08-06T05:23:35.776" v="368" actId="404"/>
          <ac:spMkLst>
            <pc:docMk/>
            <pc:sldMk cId="243822867" sldId="1810"/>
            <ac:spMk id="6" creationId="{26C5C37D-AC67-2860-9422-FD973A1AEE13}"/>
          </ac:spMkLst>
        </pc:spChg>
      </pc:sldChg>
      <pc:sldChg chg="new del">
        <pc:chgData name="Katja Kirchner" userId="db4a0416-b0dd-489f-91ad-fffef833eabf" providerId="ADAL" clId="{AE1D376A-DF39-40C1-A769-056CB08A4DB7}" dt="2024-08-06T05:03:44.975" v="3" actId="47"/>
        <pc:sldMkLst>
          <pc:docMk/>
          <pc:sldMk cId="1300144284" sldId="1811"/>
        </pc:sldMkLst>
      </pc:sldChg>
    </pc:docChg>
  </pc:docChgLst>
  <pc:docChgLst>
    <pc:chgData name="Katja Kirchner" userId="db4a0416-b0dd-489f-91ad-fffef833eabf" providerId="ADAL" clId="{32AFA8F8-BCA2-4A4E-93A4-620C18D46E7F}"/>
    <pc:docChg chg="undo custSel modSld">
      <pc:chgData name="Katja Kirchner" userId="db4a0416-b0dd-489f-91ad-fffef833eabf" providerId="ADAL" clId="{32AFA8F8-BCA2-4A4E-93A4-620C18D46E7F}" dt="2024-07-25T08:41:36.926" v="110" actId="20577"/>
      <pc:docMkLst>
        <pc:docMk/>
      </pc:docMkLst>
      <pc:sldChg chg="modSp mod">
        <pc:chgData name="Katja Kirchner" userId="db4a0416-b0dd-489f-91ad-fffef833eabf" providerId="ADAL" clId="{32AFA8F8-BCA2-4A4E-93A4-620C18D46E7F}" dt="2024-07-17T09:37:55.589" v="5" actId="114"/>
        <pc:sldMkLst>
          <pc:docMk/>
          <pc:sldMk cId="2332456563" sldId="326"/>
        </pc:sldMkLst>
        <pc:spChg chg="mod">
          <ac:chgData name="Katja Kirchner" userId="db4a0416-b0dd-489f-91ad-fffef833eabf" providerId="ADAL" clId="{32AFA8F8-BCA2-4A4E-93A4-620C18D46E7F}" dt="2024-07-17T09:37:55.589" v="5" actId="114"/>
          <ac:spMkLst>
            <pc:docMk/>
            <pc:sldMk cId="2332456563" sldId="326"/>
            <ac:spMk id="6" creationId="{140CD283-C277-F634-0975-34414A3308D5}"/>
          </ac:spMkLst>
        </pc:spChg>
      </pc:sldChg>
      <pc:sldChg chg="modSp mod delCm modCm">
        <pc:chgData name="Katja Kirchner" userId="db4a0416-b0dd-489f-91ad-fffef833eabf" providerId="ADAL" clId="{32AFA8F8-BCA2-4A4E-93A4-620C18D46E7F}" dt="2024-07-17T09:48:58.056" v="38"/>
        <pc:sldMkLst>
          <pc:docMk/>
          <pc:sldMk cId="2883275126" sldId="375"/>
        </pc:sldMkLst>
        <pc:spChg chg="mod">
          <ac:chgData name="Katja Kirchner" userId="db4a0416-b0dd-489f-91ad-fffef833eabf" providerId="ADAL" clId="{32AFA8F8-BCA2-4A4E-93A4-620C18D46E7F}" dt="2024-07-17T09:48:51.439" v="35" actId="2710"/>
          <ac:spMkLst>
            <pc:docMk/>
            <pc:sldMk cId="2883275126" sldId="375"/>
            <ac:spMk id="4" creationId="{515C30A9-2B92-15F5-188A-65E5324F6064}"/>
          </ac:spMkLst>
        </pc:spChg>
        <pc:extLst>
          <p:ext xmlns:p="http://schemas.openxmlformats.org/presentationml/2006/main" uri="{D6D511B9-2390-475A-947B-AFAB55BFBCF1}">
            <pc226:cmChg xmlns:pc226="http://schemas.microsoft.com/office/powerpoint/2022/06/main/command" chg="del mod modRxn">
              <pc226:chgData name="Katja Kirchner" userId="db4a0416-b0dd-489f-91ad-fffef833eabf" providerId="ADAL" clId="{32AFA8F8-BCA2-4A4E-93A4-620C18D46E7F}" dt="2024-07-17T09:48:58.056" v="38"/>
              <pc2:cmMkLst xmlns:pc2="http://schemas.microsoft.com/office/powerpoint/2019/9/main/command">
                <pc:docMk/>
                <pc:sldMk cId="2883275126" sldId="375"/>
                <pc2:cmMk id="{D88A905A-E12C-4158-AA68-BAAD056A3D88}"/>
              </pc2:cmMkLst>
            </pc226:cmChg>
          </p:ext>
        </pc:extLst>
      </pc:sldChg>
      <pc:sldChg chg="modSp mod">
        <pc:chgData name="Katja Kirchner" userId="db4a0416-b0dd-489f-91ad-fffef833eabf" providerId="ADAL" clId="{32AFA8F8-BCA2-4A4E-93A4-620C18D46E7F}" dt="2024-07-25T08:41:36.926" v="110" actId="20577"/>
        <pc:sldMkLst>
          <pc:docMk/>
          <pc:sldMk cId="1972627642" sldId="1794"/>
        </pc:sldMkLst>
        <pc:spChg chg="mod">
          <ac:chgData name="Katja Kirchner" userId="db4a0416-b0dd-489f-91ad-fffef833eabf" providerId="ADAL" clId="{32AFA8F8-BCA2-4A4E-93A4-620C18D46E7F}" dt="2024-07-25T08:41:36.926" v="110" actId="20577"/>
          <ac:spMkLst>
            <pc:docMk/>
            <pc:sldMk cId="1972627642" sldId="1794"/>
            <ac:spMk id="21" creationId="{3492FED1-9D53-9043-B2BF-B6B3DA58A613}"/>
          </ac:spMkLst>
        </pc:spChg>
        <pc:spChg chg="mod">
          <ac:chgData name="Katja Kirchner" userId="db4a0416-b0dd-489f-91ad-fffef833eabf" providerId="ADAL" clId="{32AFA8F8-BCA2-4A4E-93A4-620C18D46E7F}" dt="2024-07-17T09:49:57.596" v="46" actId="20577"/>
          <ac:spMkLst>
            <pc:docMk/>
            <pc:sldMk cId="1972627642" sldId="1794"/>
            <ac:spMk id="81" creationId="{FF18875D-28D5-AC4B-9577-F5601B78FC3A}"/>
          </ac:spMkLst>
        </pc:spChg>
        <pc:spChg chg="mod">
          <ac:chgData name="Katja Kirchner" userId="db4a0416-b0dd-489f-91ad-fffef833eabf" providerId="ADAL" clId="{32AFA8F8-BCA2-4A4E-93A4-620C18D46E7F}" dt="2024-07-17T11:23:33.302" v="68" actId="1076"/>
          <ac:spMkLst>
            <pc:docMk/>
            <pc:sldMk cId="1972627642" sldId="1794"/>
            <ac:spMk id="111" creationId="{1BE2AA62-C7B9-B249-B457-3F1715377B8E}"/>
          </ac:spMkLst>
        </pc:spChg>
      </pc:sldChg>
      <pc:sldChg chg="modSp mod delCm modCm">
        <pc:chgData name="Katja Kirchner" userId="db4a0416-b0dd-489f-91ad-fffef833eabf" providerId="ADAL" clId="{32AFA8F8-BCA2-4A4E-93A4-620C18D46E7F}" dt="2024-07-17T09:49:10.855" v="40"/>
        <pc:sldMkLst>
          <pc:docMk/>
          <pc:sldMk cId="850768278" sldId="1800"/>
        </pc:sldMkLst>
        <pc:spChg chg="mod">
          <ac:chgData name="Katja Kirchner" userId="db4a0416-b0dd-489f-91ad-fffef833eabf" providerId="ADAL" clId="{32AFA8F8-BCA2-4A4E-93A4-620C18D46E7F}" dt="2024-07-17T09:49:08.285" v="39" actId="6549"/>
          <ac:spMkLst>
            <pc:docMk/>
            <pc:sldMk cId="850768278" sldId="1800"/>
            <ac:spMk id="3" creationId="{33666A5C-D83C-2403-EA39-19BCA89CAD32}"/>
          </ac:spMkLst>
        </pc:spChg>
        <pc:extLst>
          <p:ext xmlns:p="http://schemas.openxmlformats.org/presentationml/2006/main" uri="{D6D511B9-2390-475A-947B-AFAB55BFBCF1}">
            <pc226:cmChg xmlns:pc226="http://schemas.microsoft.com/office/powerpoint/2022/06/main/command" chg="del mod">
              <pc226:chgData name="Katja Kirchner" userId="db4a0416-b0dd-489f-91ad-fffef833eabf" providerId="ADAL" clId="{32AFA8F8-BCA2-4A4E-93A4-620C18D46E7F}" dt="2024-07-17T09:49:10.855" v="40"/>
              <pc2:cmMkLst xmlns:pc2="http://schemas.microsoft.com/office/powerpoint/2019/9/main/command">
                <pc:docMk/>
                <pc:sldMk cId="850768278" sldId="1800"/>
                <pc2:cmMk id="{52D56675-AEB7-4CEA-8732-396235AA855E}"/>
              </pc2:cmMkLst>
            </pc226:cmChg>
          </p:ext>
        </pc:extLst>
      </pc:sldChg>
      <pc:sldChg chg="addSp modSp mod">
        <pc:chgData name="Katja Kirchner" userId="db4a0416-b0dd-489f-91ad-fffef833eabf" providerId="ADAL" clId="{32AFA8F8-BCA2-4A4E-93A4-620C18D46E7F}" dt="2024-07-17T11:23:17.323" v="67" actId="1076"/>
        <pc:sldMkLst>
          <pc:docMk/>
          <pc:sldMk cId="2349106003" sldId="1807"/>
        </pc:sldMkLst>
        <pc:picChg chg="mod">
          <ac:chgData name="Katja Kirchner" userId="db4a0416-b0dd-489f-91ad-fffef833eabf" providerId="ADAL" clId="{32AFA8F8-BCA2-4A4E-93A4-620C18D46E7F}" dt="2024-07-17T11:23:14.678" v="66" actId="1076"/>
          <ac:picMkLst>
            <pc:docMk/>
            <pc:sldMk cId="2349106003" sldId="1807"/>
            <ac:picMk id="2" creationId="{C32F1E7C-7418-E79C-54E5-A600DD3C498A}"/>
          </ac:picMkLst>
        </pc:picChg>
        <pc:picChg chg="mod">
          <ac:chgData name="Katja Kirchner" userId="db4a0416-b0dd-489f-91ad-fffef833eabf" providerId="ADAL" clId="{32AFA8F8-BCA2-4A4E-93A4-620C18D46E7F}" dt="2024-07-17T11:23:17.323" v="67" actId="1076"/>
          <ac:picMkLst>
            <pc:docMk/>
            <pc:sldMk cId="2349106003" sldId="1807"/>
            <ac:picMk id="6" creationId="{ECD08122-4150-5D73-A71E-B54A5AF79B11}"/>
          </ac:picMkLst>
        </pc:picChg>
        <pc:picChg chg="add mod">
          <ac:chgData name="Katja Kirchner" userId="db4a0416-b0dd-489f-91ad-fffef833eabf" providerId="ADAL" clId="{32AFA8F8-BCA2-4A4E-93A4-620C18D46E7F}" dt="2024-07-17T11:23:06.227" v="63" actId="1076"/>
          <ac:picMkLst>
            <pc:docMk/>
            <pc:sldMk cId="2349106003" sldId="1807"/>
            <ac:picMk id="7" creationId="{1108E801-64BC-7F8B-B97D-1287AEB29015}"/>
          </ac:picMkLst>
        </pc:picChg>
      </pc:sldChg>
    </pc:docChg>
  </pc:docChgLst>
  <pc:docChgLst>
    <pc:chgData name="Aneta Czerniawska" userId="32d4cab9-64ca-43b3-a8f4-5204a7480e6d" providerId="ADAL" clId="{5B48E7EE-33D2-40F8-9657-FADC843BD8AC}"/>
    <pc:docChg chg="undo custSel modSld">
      <pc:chgData name="Aneta Czerniawska" userId="32d4cab9-64ca-43b3-a8f4-5204a7480e6d" providerId="ADAL" clId="{5B48E7EE-33D2-40F8-9657-FADC843BD8AC}" dt="2024-07-12T12:59:30.464" v="21"/>
      <pc:docMkLst>
        <pc:docMk/>
      </pc:docMkLst>
      <pc:sldChg chg="addCm">
        <pc:chgData name="Aneta Czerniawska" userId="32d4cab9-64ca-43b3-a8f4-5204a7480e6d" providerId="ADAL" clId="{5B48E7EE-33D2-40F8-9657-FADC843BD8AC}" dt="2024-07-12T12:59:30.464" v="21"/>
        <pc:sldMkLst>
          <pc:docMk/>
          <pc:sldMk cId="2883275126" sldId="375"/>
        </pc:sldMkLst>
        <pc:extLst>
          <p:ext xmlns:p="http://schemas.openxmlformats.org/presentationml/2006/main" uri="{D6D511B9-2390-475A-947B-AFAB55BFBCF1}">
            <pc226:cmChg xmlns:pc226="http://schemas.microsoft.com/office/powerpoint/2022/06/main/command" chg="add">
              <pc226:chgData name="Aneta Czerniawska" userId="32d4cab9-64ca-43b3-a8f4-5204a7480e6d" providerId="ADAL" clId="{5B48E7EE-33D2-40F8-9657-FADC843BD8AC}" dt="2024-07-12T12:59:30.464" v="21"/>
              <pc2:cmMkLst xmlns:pc2="http://schemas.microsoft.com/office/powerpoint/2019/9/main/command">
                <pc:docMk/>
                <pc:sldMk cId="2883275126" sldId="375"/>
                <pc2:cmMk id="{D88A905A-E12C-4158-AA68-BAAD056A3D88}"/>
              </pc2:cmMkLst>
            </pc226:cmChg>
          </p:ext>
        </pc:extLst>
      </pc:sldChg>
      <pc:sldChg chg="modSp mod">
        <pc:chgData name="Aneta Czerniawska" userId="32d4cab9-64ca-43b3-a8f4-5204a7480e6d" providerId="ADAL" clId="{5B48E7EE-33D2-40F8-9657-FADC843BD8AC}" dt="2024-07-12T11:32:55.517" v="13" actId="14100"/>
        <pc:sldMkLst>
          <pc:docMk/>
          <pc:sldMk cId="1972627642" sldId="1794"/>
        </pc:sldMkLst>
        <pc:spChg chg="mod">
          <ac:chgData name="Aneta Czerniawska" userId="32d4cab9-64ca-43b3-a8f4-5204a7480e6d" providerId="ADAL" clId="{5B48E7EE-33D2-40F8-9657-FADC843BD8AC}" dt="2024-07-12T11:32:48.338" v="12" actId="2710"/>
          <ac:spMkLst>
            <pc:docMk/>
            <pc:sldMk cId="1972627642" sldId="1794"/>
            <ac:spMk id="21" creationId="{3492FED1-9D53-9043-B2BF-B6B3DA58A613}"/>
          </ac:spMkLst>
        </pc:spChg>
        <pc:spChg chg="mod">
          <ac:chgData name="Aneta Czerniawska" userId="32d4cab9-64ca-43b3-a8f4-5204a7480e6d" providerId="ADAL" clId="{5B48E7EE-33D2-40F8-9657-FADC843BD8AC}" dt="2024-07-12T11:32:55.517" v="13" actId="14100"/>
          <ac:spMkLst>
            <pc:docMk/>
            <pc:sldMk cId="1972627642" sldId="1794"/>
            <ac:spMk id="111" creationId="{1BE2AA62-C7B9-B249-B457-3F1715377B8E}"/>
          </ac:spMkLst>
        </pc:spChg>
      </pc:sldChg>
      <pc:sldChg chg="modSp mod addCm">
        <pc:chgData name="Aneta Czerniawska" userId="32d4cab9-64ca-43b3-a8f4-5204a7480e6d" providerId="ADAL" clId="{5B48E7EE-33D2-40F8-9657-FADC843BD8AC}" dt="2024-07-12T12:44:25.937" v="20"/>
        <pc:sldMkLst>
          <pc:docMk/>
          <pc:sldMk cId="850768278" sldId="1800"/>
        </pc:sldMkLst>
        <pc:spChg chg="mod">
          <ac:chgData name="Aneta Czerniawska" userId="32d4cab9-64ca-43b3-a8f4-5204a7480e6d" providerId="ADAL" clId="{5B48E7EE-33D2-40F8-9657-FADC843BD8AC}" dt="2024-07-12T12:44:02.751" v="19" actId="20577"/>
          <ac:spMkLst>
            <pc:docMk/>
            <pc:sldMk cId="850768278" sldId="1800"/>
            <ac:spMk id="3" creationId="{33666A5C-D83C-2403-EA39-19BCA89CAD32}"/>
          </ac:spMkLst>
        </pc:spChg>
        <pc:extLst>
          <p:ext xmlns:p="http://schemas.openxmlformats.org/presentationml/2006/main" uri="{D6D511B9-2390-475A-947B-AFAB55BFBCF1}">
            <pc226:cmChg xmlns:pc226="http://schemas.microsoft.com/office/powerpoint/2022/06/main/command" chg="add">
              <pc226:chgData name="Aneta Czerniawska" userId="32d4cab9-64ca-43b3-a8f4-5204a7480e6d" providerId="ADAL" clId="{5B48E7EE-33D2-40F8-9657-FADC843BD8AC}" dt="2024-07-12T12:44:25.937" v="20"/>
              <pc2:cmMkLst xmlns:pc2="http://schemas.microsoft.com/office/powerpoint/2019/9/main/command">
                <pc:docMk/>
                <pc:sldMk cId="850768278" sldId="1800"/>
                <pc2:cmMk id="{52D56675-AEB7-4CEA-8732-396235AA855E}"/>
              </pc2:cmMkLst>
            </pc226:cmChg>
          </p:ext>
        </pc:extLst>
      </pc:sldChg>
      <pc:sldChg chg="modSp mod">
        <pc:chgData name="Aneta Czerniawska" userId="32d4cab9-64ca-43b3-a8f4-5204a7480e6d" providerId="ADAL" clId="{5B48E7EE-33D2-40F8-9657-FADC843BD8AC}" dt="2024-07-12T11:57:31.242" v="15" actId="1076"/>
        <pc:sldMkLst>
          <pc:docMk/>
          <pc:sldMk cId="2349106003" sldId="1807"/>
        </pc:sldMkLst>
        <pc:picChg chg="mod">
          <ac:chgData name="Aneta Czerniawska" userId="32d4cab9-64ca-43b3-a8f4-5204a7480e6d" providerId="ADAL" clId="{5B48E7EE-33D2-40F8-9657-FADC843BD8AC}" dt="2024-07-12T11:57:31.242" v="15" actId="1076"/>
          <ac:picMkLst>
            <pc:docMk/>
            <pc:sldMk cId="2349106003" sldId="1807"/>
            <ac:picMk id="2" creationId="{C32F1E7C-7418-E79C-54E5-A600DD3C498A}"/>
          </ac:picMkLst>
        </pc:picChg>
      </pc:sldChg>
    </pc:docChg>
  </pc:docChgLst>
  <pc:docChgLst>
    <pc:chgData name="Katja Kirchner" userId="db4a0416-b0dd-489f-91ad-fffef833eabf" providerId="ADAL" clId="{FEEDA0F7-F7C2-40CA-AAC5-EB5EF1497C0B}"/>
    <pc:docChg chg="modSld">
      <pc:chgData name="Katja Kirchner" userId="db4a0416-b0dd-489f-91ad-fffef833eabf" providerId="ADAL" clId="{FEEDA0F7-F7C2-40CA-AAC5-EB5EF1497C0B}" dt="2024-08-08T07:17:05.414" v="1" actId="20577"/>
      <pc:docMkLst>
        <pc:docMk/>
      </pc:docMkLst>
      <pc:sldChg chg="modSp mod">
        <pc:chgData name="Katja Kirchner" userId="db4a0416-b0dd-489f-91ad-fffef833eabf" providerId="ADAL" clId="{FEEDA0F7-F7C2-40CA-AAC5-EB5EF1497C0B}" dt="2024-08-08T07:17:05.414" v="1" actId="20577"/>
        <pc:sldMkLst>
          <pc:docMk/>
          <pc:sldMk cId="850768278" sldId="1800"/>
        </pc:sldMkLst>
        <pc:spChg chg="mod">
          <ac:chgData name="Katja Kirchner" userId="db4a0416-b0dd-489f-91ad-fffef833eabf" providerId="ADAL" clId="{FEEDA0F7-F7C2-40CA-AAC5-EB5EF1497C0B}" dt="2024-08-08T07:17:05.414" v="1" actId="20577"/>
          <ac:spMkLst>
            <pc:docMk/>
            <pc:sldMk cId="850768278" sldId="1800"/>
            <ac:spMk id="3" creationId="{33666A5C-D83C-2403-EA39-19BCA89CAD3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b="0" i="0">
                <a:latin typeface="Futura PT Light" panose="020B0402020204020303" pitchFamily="34" charset="77"/>
              </a:defRPr>
            </a:lvl1pPr>
          </a:lstStyle>
          <a:p>
            <a:endParaRPr lang="es-ES_tradnl" dirty="0"/>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b="0" i="0">
                <a:latin typeface="Futura PT Light" panose="020B0402020204020303" pitchFamily="34" charset="77"/>
              </a:defRPr>
            </a:lvl1pPr>
          </a:lstStyle>
          <a:p>
            <a:fld id="{04F5CCF0-A82B-474A-A488-E8C80F00CC75}" type="datetimeFigureOut">
              <a:rPr lang="es-ES_tradnl" smtClean="0"/>
              <a:pPr/>
              <a:t>08/08/2024</a:t>
            </a:fld>
            <a:endParaRPr lang="es-ES_tradnl" dirty="0"/>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s-ES_tradnl" dirty="0"/>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s-ES_tradnl" dirty="0"/>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b="0" i="0">
                <a:latin typeface="Futura PT Light" panose="020B0402020204020303" pitchFamily="34" charset="77"/>
              </a:defRPr>
            </a:lvl1pPr>
          </a:lstStyle>
          <a:p>
            <a:endParaRPr lang="es-ES_tradnl" dirty="0"/>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b="0" i="0">
                <a:latin typeface="Futura PT Light" panose="020B0402020204020303" pitchFamily="34" charset="77"/>
              </a:defRPr>
            </a:lvl1pPr>
          </a:lstStyle>
          <a:p>
            <a:fld id="{34E512A0-23F7-4D55-9C7A-1B5D3094E6F7}" type="slidenum">
              <a:rPr lang="es-ES_tradnl" smtClean="0"/>
              <a:pPr/>
              <a:t>‹Nr.›</a:t>
            </a:fld>
            <a:endParaRPr lang="es-ES_tradnl" dirty="0"/>
          </a:p>
        </p:txBody>
      </p:sp>
    </p:spTree>
    <p:extLst>
      <p:ext uri="{BB962C8B-B14F-4D97-AF65-F5344CB8AC3E}">
        <p14:creationId xmlns:p14="http://schemas.microsoft.com/office/powerpoint/2010/main" val="909069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utura PT Light" panose="020B0402020204020303" pitchFamily="34" charset="77"/>
        <a:ea typeface="+mn-ea"/>
        <a:cs typeface="+mn-cs"/>
      </a:defRPr>
    </a:lvl1pPr>
    <a:lvl2pPr marL="457200" algn="l" defTabSz="914400" rtl="0" eaLnBrk="1" latinLnBrk="0" hangingPunct="1">
      <a:defRPr sz="1200" b="0" i="0" kern="1200">
        <a:solidFill>
          <a:schemeClr val="tx1"/>
        </a:solidFill>
        <a:latin typeface="Futura PT Light" panose="020B0402020204020303" pitchFamily="34" charset="77"/>
        <a:ea typeface="+mn-ea"/>
        <a:cs typeface="+mn-cs"/>
      </a:defRPr>
    </a:lvl2pPr>
    <a:lvl3pPr marL="914400" algn="l" defTabSz="914400" rtl="0" eaLnBrk="1" latinLnBrk="0" hangingPunct="1">
      <a:defRPr sz="1200" b="0" i="0" kern="1200">
        <a:solidFill>
          <a:schemeClr val="tx1"/>
        </a:solidFill>
        <a:latin typeface="Futura PT Light" panose="020B0402020204020303" pitchFamily="34" charset="77"/>
        <a:ea typeface="+mn-ea"/>
        <a:cs typeface="+mn-cs"/>
      </a:defRPr>
    </a:lvl3pPr>
    <a:lvl4pPr marL="1371600" algn="l" defTabSz="914400" rtl="0" eaLnBrk="1" latinLnBrk="0" hangingPunct="1">
      <a:defRPr sz="1200" b="0" i="0" kern="1200">
        <a:solidFill>
          <a:schemeClr val="tx1"/>
        </a:solidFill>
        <a:latin typeface="Futura PT Light" panose="020B0402020204020303" pitchFamily="34" charset="77"/>
        <a:ea typeface="+mn-ea"/>
        <a:cs typeface="+mn-cs"/>
      </a:defRPr>
    </a:lvl4pPr>
    <a:lvl5pPr marL="1828800" algn="l" defTabSz="914400" rtl="0" eaLnBrk="1" latinLnBrk="0" hangingPunct="1">
      <a:defRPr sz="1200" b="0" i="0" kern="1200">
        <a:solidFill>
          <a:schemeClr val="tx1"/>
        </a:solidFill>
        <a:latin typeface="Futura PT Light" panose="020B0402020204020303" pitchFamily="34"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3D3D3D"/>
                </a:solidFill>
                <a:latin typeface="Futura PT Light" panose="020B0402020204020303" pitchFamily="34" charset="0"/>
              </a:rPr>
              <a:t>EN: Quality, simplicity, and sustainability available to everyone.</a:t>
            </a: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DE: Qualität, Schlichtheit und Nachhaltigkeit - möglich für jeden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FR: La qualité, la simplicité et la durabilité sont à la portée de tous</a:t>
            </a:r>
            <a:r>
              <a:rPr lang="de-DE" dirty="0"/>
              <a:t>. </a:t>
            </a:r>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1</a:t>
            </a:fld>
            <a:endParaRPr lang="en-GB"/>
          </a:p>
        </p:txBody>
      </p:sp>
    </p:spTree>
    <p:extLst>
      <p:ext uri="{BB962C8B-B14F-4D97-AF65-F5344CB8AC3E}">
        <p14:creationId xmlns:p14="http://schemas.microsoft.com/office/powerpoint/2010/main" val="18941091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fld id="{89550DB6-8EC8-4619-827B-A9796CF5592A}" type="slidenum">
              <a:rPr lang="en-GB" smtClean="0"/>
              <a:t>3</a:t>
            </a:fld>
            <a:endParaRPr lang="en-GB"/>
          </a:p>
        </p:txBody>
      </p:sp>
    </p:spTree>
    <p:extLst>
      <p:ext uri="{BB962C8B-B14F-4D97-AF65-F5344CB8AC3E}">
        <p14:creationId xmlns:p14="http://schemas.microsoft.com/office/powerpoint/2010/main" val="585819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sz="2800" b="1" dirty="0">
              <a:solidFill>
                <a:schemeClr val="accent2"/>
              </a:solidFill>
            </a:endParaRPr>
          </a:p>
        </p:txBody>
      </p:sp>
      <p:sp>
        <p:nvSpPr>
          <p:cNvPr id="4" name="Foliennummernplatzhalter 3"/>
          <p:cNvSpPr>
            <a:spLocks noGrp="1"/>
          </p:cNvSpPr>
          <p:nvPr>
            <p:ph type="sldNum" sz="quarter" idx="10"/>
          </p:nvPr>
        </p:nvSpPr>
        <p:spPr/>
        <p:txBody>
          <a:bodyPr/>
          <a:lstStyle/>
          <a:p>
            <a:fld id="{89550DB6-8EC8-4619-827B-A9796CF5592A}" type="slidenum">
              <a:rPr lang="en-GB" smtClean="0"/>
              <a:t>4</a:t>
            </a:fld>
            <a:endParaRPr lang="en-GB"/>
          </a:p>
        </p:txBody>
      </p:sp>
    </p:spTree>
    <p:extLst>
      <p:ext uri="{BB962C8B-B14F-4D97-AF65-F5344CB8AC3E}">
        <p14:creationId xmlns:p14="http://schemas.microsoft.com/office/powerpoint/2010/main" val="2650102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sz="2800" b="1" dirty="0">
              <a:solidFill>
                <a:schemeClr val="accent2"/>
              </a:solidFill>
            </a:endParaRPr>
          </a:p>
        </p:txBody>
      </p:sp>
      <p:sp>
        <p:nvSpPr>
          <p:cNvPr id="4" name="Foliennummernplatzhalter 3"/>
          <p:cNvSpPr>
            <a:spLocks noGrp="1"/>
          </p:cNvSpPr>
          <p:nvPr>
            <p:ph type="sldNum" sz="quarter" idx="10"/>
          </p:nvPr>
        </p:nvSpPr>
        <p:spPr/>
        <p:txBody>
          <a:bodyPr/>
          <a:lstStyle/>
          <a:p>
            <a:fld id="{89550DB6-8EC8-4619-827B-A9796CF5592A}" type="slidenum">
              <a:rPr lang="en-GB" smtClean="0"/>
              <a:t>5</a:t>
            </a:fld>
            <a:endParaRPr lang="en-GB"/>
          </a:p>
        </p:txBody>
      </p:sp>
    </p:spTree>
    <p:extLst>
      <p:ext uri="{BB962C8B-B14F-4D97-AF65-F5344CB8AC3E}">
        <p14:creationId xmlns:p14="http://schemas.microsoft.com/office/powerpoint/2010/main" val="665611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9F2A5-37F1-ECED-CAC5-D5B6DA07411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101D485-1AD8-A9E6-6AD0-D458346DEE4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4AE5480-53A8-CEDC-A143-F6784F303B20}"/>
              </a:ext>
            </a:extLst>
          </p:cNvPr>
          <p:cNvSpPr>
            <a:spLocks noGrp="1"/>
          </p:cNvSpPr>
          <p:nvPr>
            <p:ph type="body" idx="1"/>
          </p:nvPr>
        </p:nvSpPr>
        <p:spPr/>
        <p:txBody>
          <a:bodyPr/>
          <a:lstStyle/>
          <a:p>
            <a:endParaRPr lang="en-GB" sz="2800" b="0" dirty="0">
              <a:solidFill>
                <a:schemeClr val="accent2"/>
              </a:solidFill>
            </a:endParaRPr>
          </a:p>
        </p:txBody>
      </p:sp>
      <p:sp>
        <p:nvSpPr>
          <p:cNvPr id="4" name="Foliennummernplatzhalter 3">
            <a:extLst>
              <a:ext uri="{FF2B5EF4-FFF2-40B4-BE49-F238E27FC236}">
                <a16:creationId xmlns:a16="http://schemas.microsoft.com/office/drawing/2014/main" id="{9332C864-2F1E-A240-CBB9-5ABDB6D39739}"/>
              </a:ext>
            </a:extLst>
          </p:cNvPr>
          <p:cNvSpPr>
            <a:spLocks noGrp="1"/>
          </p:cNvSpPr>
          <p:nvPr>
            <p:ph type="sldNum" sz="quarter" idx="10"/>
          </p:nvPr>
        </p:nvSpPr>
        <p:spPr/>
        <p:txBody>
          <a:bodyPr/>
          <a:lstStyle/>
          <a:p>
            <a:fld id="{89550DB6-8EC8-4619-827B-A9796CF5592A}" type="slidenum">
              <a:rPr lang="en-GB" smtClean="0"/>
              <a:t>6</a:t>
            </a:fld>
            <a:endParaRPr lang="en-GB"/>
          </a:p>
        </p:txBody>
      </p:sp>
    </p:spTree>
    <p:extLst>
      <p:ext uri="{BB962C8B-B14F-4D97-AF65-F5344CB8AC3E}">
        <p14:creationId xmlns:p14="http://schemas.microsoft.com/office/powerpoint/2010/main" val="13221364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sz="2800" b="1" dirty="0">
              <a:solidFill>
                <a:schemeClr val="accent2"/>
              </a:solidFill>
            </a:endParaRPr>
          </a:p>
        </p:txBody>
      </p:sp>
      <p:sp>
        <p:nvSpPr>
          <p:cNvPr id="4" name="Foliennummernplatzhalter 3"/>
          <p:cNvSpPr>
            <a:spLocks noGrp="1"/>
          </p:cNvSpPr>
          <p:nvPr>
            <p:ph type="sldNum" sz="quarter" idx="10"/>
          </p:nvPr>
        </p:nvSpPr>
        <p:spPr/>
        <p:txBody>
          <a:bodyPr/>
          <a:lstStyle/>
          <a:p>
            <a:fld id="{89550DB6-8EC8-4619-827B-A9796CF5592A}" type="slidenum">
              <a:rPr lang="en-GB" smtClean="0"/>
              <a:t>7</a:t>
            </a:fld>
            <a:endParaRPr lang="en-GB"/>
          </a:p>
        </p:txBody>
      </p:sp>
    </p:spTree>
    <p:extLst>
      <p:ext uri="{BB962C8B-B14F-4D97-AF65-F5344CB8AC3E}">
        <p14:creationId xmlns:p14="http://schemas.microsoft.com/office/powerpoint/2010/main" val="3200079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F26C1-C010-C90E-974E-2C9E750D5C8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ADDCFED-DECB-435A-BD6F-1E4DA86ACBC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666795D-AC33-DB8B-6C1E-BDF4A96950C8}"/>
              </a:ext>
            </a:extLst>
          </p:cNvPr>
          <p:cNvSpPr>
            <a:spLocks noGrp="1"/>
          </p:cNvSpPr>
          <p:nvPr>
            <p:ph type="body" idx="1"/>
          </p:nvPr>
        </p:nvSpPr>
        <p:spPr/>
        <p:txBody>
          <a:bodyPr/>
          <a:lstStyle/>
          <a:p>
            <a:endParaRPr lang="en-GB" sz="2800" b="1" dirty="0">
              <a:solidFill>
                <a:schemeClr val="accent2"/>
              </a:solidFill>
            </a:endParaRPr>
          </a:p>
        </p:txBody>
      </p:sp>
      <p:sp>
        <p:nvSpPr>
          <p:cNvPr id="4" name="Foliennummernplatzhalter 3">
            <a:extLst>
              <a:ext uri="{FF2B5EF4-FFF2-40B4-BE49-F238E27FC236}">
                <a16:creationId xmlns:a16="http://schemas.microsoft.com/office/drawing/2014/main" id="{C846F885-E3F2-DDA5-93EA-1A0948056F7A}"/>
              </a:ext>
            </a:extLst>
          </p:cNvPr>
          <p:cNvSpPr>
            <a:spLocks noGrp="1"/>
          </p:cNvSpPr>
          <p:nvPr>
            <p:ph type="sldNum" sz="quarter" idx="10"/>
          </p:nvPr>
        </p:nvSpPr>
        <p:spPr/>
        <p:txBody>
          <a:bodyPr/>
          <a:lstStyle/>
          <a:p>
            <a:fld id="{89550DB6-8EC8-4619-827B-A9796CF5592A}" type="slidenum">
              <a:rPr lang="en-GB" smtClean="0"/>
              <a:t>8</a:t>
            </a:fld>
            <a:endParaRPr lang="en-GB"/>
          </a:p>
        </p:txBody>
      </p:sp>
    </p:spTree>
    <p:extLst>
      <p:ext uri="{BB962C8B-B14F-4D97-AF65-F5344CB8AC3E}">
        <p14:creationId xmlns:p14="http://schemas.microsoft.com/office/powerpoint/2010/main" val="31109275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5128D-A833-0DA1-ACC8-E25C9FC455C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FEE3569-04DC-2ABB-105D-4EE3EB84E35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4614019-A1D6-3581-B87E-8A23122761CD}"/>
              </a:ext>
            </a:extLst>
          </p:cNvPr>
          <p:cNvSpPr>
            <a:spLocks noGrp="1"/>
          </p:cNvSpPr>
          <p:nvPr>
            <p:ph type="body" idx="1"/>
          </p:nvPr>
        </p:nvSpPr>
        <p:spPr/>
        <p:txBody>
          <a:bodyPr/>
          <a:lstStyle/>
          <a:p>
            <a:endParaRPr lang="en-GB" sz="2800" b="1" dirty="0">
              <a:solidFill>
                <a:schemeClr val="accent2"/>
              </a:solidFill>
            </a:endParaRPr>
          </a:p>
        </p:txBody>
      </p:sp>
      <p:sp>
        <p:nvSpPr>
          <p:cNvPr id="4" name="Foliennummernplatzhalter 3">
            <a:extLst>
              <a:ext uri="{FF2B5EF4-FFF2-40B4-BE49-F238E27FC236}">
                <a16:creationId xmlns:a16="http://schemas.microsoft.com/office/drawing/2014/main" id="{C191D18F-F387-5C0B-3375-71B2E3C2DFF6}"/>
              </a:ext>
            </a:extLst>
          </p:cNvPr>
          <p:cNvSpPr>
            <a:spLocks noGrp="1"/>
          </p:cNvSpPr>
          <p:nvPr>
            <p:ph type="sldNum" sz="quarter" idx="10"/>
          </p:nvPr>
        </p:nvSpPr>
        <p:spPr/>
        <p:txBody>
          <a:bodyPr/>
          <a:lstStyle/>
          <a:p>
            <a:fld id="{89550DB6-8EC8-4619-827B-A9796CF5592A}" type="slidenum">
              <a:rPr lang="en-GB" smtClean="0"/>
              <a:t>9</a:t>
            </a:fld>
            <a:endParaRPr lang="en-GB"/>
          </a:p>
        </p:txBody>
      </p:sp>
    </p:spTree>
    <p:extLst>
      <p:ext uri="{BB962C8B-B14F-4D97-AF65-F5344CB8AC3E}">
        <p14:creationId xmlns:p14="http://schemas.microsoft.com/office/powerpoint/2010/main" val="28747951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91692-438B-176B-FF57-72E75226B22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4006E03-AFA8-B4BE-F7B5-202F9317429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C9448E4-7E36-8EB7-A878-6EB6689A62B6}"/>
              </a:ext>
            </a:extLst>
          </p:cNvPr>
          <p:cNvSpPr>
            <a:spLocks noGrp="1"/>
          </p:cNvSpPr>
          <p:nvPr>
            <p:ph type="body" idx="1"/>
          </p:nvPr>
        </p:nvSpPr>
        <p:spPr/>
        <p:txBody>
          <a:bodyPr/>
          <a:lstStyle/>
          <a:p>
            <a:endParaRPr lang="en-GB" sz="2800" b="1" dirty="0">
              <a:solidFill>
                <a:schemeClr val="accent2"/>
              </a:solidFill>
            </a:endParaRPr>
          </a:p>
        </p:txBody>
      </p:sp>
      <p:sp>
        <p:nvSpPr>
          <p:cNvPr id="4" name="Foliennummernplatzhalter 3">
            <a:extLst>
              <a:ext uri="{FF2B5EF4-FFF2-40B4-BE49-F238E27FC236}">
                <a16:creationId xmlns:a16="http://schemas.microsoft.com/office/drawing/2014/main" id="{FD1A501E-C392-209D-4774-F5940F837736}"/>
              </a:ext>
            </a:extLst>
          </p:cNvPr>
          <p:cNvSpPr>
            <a:spLocks noGrp="1"/>
          </p:cNvSpPr>
          <p:nvPr>
            <p:ph type="sldNum" sz="quarter" idx="10"/>
          </p:nvPr>
        </p:nvSpPr>
        <p:spPr/>
        <p:txBody>
          <a:bodyPr/>
          <a:lstStyle/>
          <a:p>
            <a:fld id="{89550DB6-8EC8-4619-827B-A9796CF5592A}" type="slidenum">
              <a:rPr lang="en-GB" smtClean="0"/>
              <a:t>10</a:t>
            </a:fld>
            <a:endParaRPr lang="en-GB"/>
          </a:p>
        </p:txBody>
      </p:sp>
    </p:spTree>
    <p:extLst>
      <p:ext uri="{BB962C8B-B14F-4D97-AF65-F5344CB8AC3E}">
        <p14:creationId xmlns:p14="http://schemas.microsoft.com/office/powerpoint/2010/main" val="15522416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F1E67-4FE6-246D-0B18-94961B5B291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8F58197-AF43-8A33-EC09-2C2D59D2211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A223C9C-8336-6F1A-4B3D-97276983C4CD}"/>
              </a:ext>
            </a:extLst>
          </p:cNvPr>
          <p:cNvSpPr>
            <a:spLocks noGrp="1"/>
          </p:cNvSpPr>
          <p:nvPr>
            <p:ph type="body" idx="1"/>
          </p:nvPr>
        </p:nvSpPr>
        <p:spPr/>
        <p:txBody>
          <a:bodyPr/>
          <a:lstStyle/>
          <a:p>
            <a:endParaRPr lang="en-GB" sz="2800" b="1" dirty="0">
              <a:solidFill>
                <a:schemeClr val="accent2"/>
              </a:solidFill>
            </a:endParaRPr>
          </a:p>
        </p:txBody>
      </p:sp>
      <p:sp>
        <p:nvSpPr>
          <p:cNvPr id="4" name="Foliennummernplatzhalter 3">
            <a:extLst>
              <a:ext uri="{FF2B5EF4-FFF2-40B4-BE49-F238E27FC236}">
                <a16:creationId xmlns:a16="http://schemas.microsoft.com/office/drawing/2014/main" id="{61D6936E-748C-E3EF-3EA9-9C8F64CD8429}"/>
              </a:ext>
            </a:extLst>
          </p:cNvPr>
          <p:cNvSpPr>
            <a:spLocks noGrp="1"/>
          </p:cNvSpPr>
          <p:nvPr>
            <p:ph type="sldNum" sz="quarter" idx="10"/>
          </p:nvPr>
        </p:nvSpPr>
        <p:spPr/>
        <p:txBody>
          <a:bodyPr/>
          <a:lstStyle/>
          <a:p>
            <a:fld id="{89550DB6-8EC8-4619-827B-A9796CF5592A}" type="slidenum">
              <a:rPr lang="en-GB" smtClean="0"/>
              <a:t>11</a:t>
            </a:fld>
            <a:endParaRPr lang="en-GB"/>
          </a:p>
        </p:txBody>
      </p:sp>
    </p:spTree>
    <p:extLst>
      <p:ext uri="{BB962C8B-B14F-4D97-AF65-F5344CB8AC3E}">
        <p14:creationId xmlns:p14="http://schemas.microsoft.com/office/powerpoint/2010/main" val="16214248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91692-438B-176B-FF57-72E75226B22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4006E03-AFA8-B4BE-F7B5-202F9317429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C9448E4-7E36-8EB7-A878-6EB6689A62B6}"/>
              </a:ext>
            </a:extLst>
          </p:cNvPr>
          <p:cNvSpPr>
            <a:spLocks noGrp="1"/>
          </p:cNvSpPr>
          <p:nvPr>
            <p:ph type="body" idx="1"/>
          </p:nvPr>
        </p:nvSpPr>
        <p:spPr/>
        <p:txBody>
          <a:bodyPr/>
          <a:lstStyle/>
          <a:p>
            <a:endParaRPr lang="en-GB" sz="2800" b="1" dirty="0">
              <a:solidFill>
                <a:schemeClr val="accent2"/>
              </a:solidFill>
            </a:endParaRPr>
          </a:p>
        </p:txBody>
      </p:sp>
      <p:sp>
        <p:nvSpPr>
          <p:cNvPr id="4" name="Foliennummernplatzhalter 3">
            <a:extLst>
              <a:ext uri="{FF2B5EF4-FFF2-40B4-BE49-F238E27FC236}">
                <a16:creationId xmlns:a16="http://schemas.microsoft.com/office/drawing/2014/main" id="{FD1A501E-C392-209D-4774-F5940F837736}"/>
              </a:ext>
            </a:extLst>
          </p:cNvPr>
          <p:cNvSpPr>
            <a:spLocks noGrp="1"/>
          </p:cNvSpPr>
          <p:nvPr>
            <p:ph type="sldNum" sz="quarter" idx="10"/>
          </p:nvPr>
        </p:nvSpPr>
        <p:spPr/>
        <p:txBody>
          <a:bodyPr/>
          <a:lstStyle/>
          <a:p>
            <a:fld id="{89550DB6-8EC8-4619-827B-A9796CF5592A}" type="slidenum">
              <a:rPr lang="en-GB" smtClean="0"/>
              <a:t>12</a:t>
            </a:fld>
            <a:endParaRPr lang="en-GB"/>
          </a:p>
        </p:txBody>
      </p:sp>
    </p:spTree>
    <p:extLst>
      <p:ext uri="{BB962C8B-B14F-4D97-AF65-F5344CB8AC3E}">
        <p14:creationId xmlns:p14="http://schemas.microsoft.com/office/powerpoint/2010/main" val="19849674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F1E67-4FE6-246D-0B18-94961B5B291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8F58197-AF43-8A33-EC09-2C2D59D2211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A223C9C-8336-6F1A-4B3D-97276983C4CD}"/>
              </a:ext>
            </a:extLst>
          </p:cNvPr>
          <p:cNvSpPr>
            <a:spLocks noGrp="1"/>
          </p:cNvSpPr>
          <p:nvPr>
            <p:ph type="body" idx="1"/>
          </p:nvPr>
        </p:nvSpPr>
        <p:spPr/>
        <p:txBody>
          <a:bodyPr/>
          <a:lstStyle/>
          <a:p>
            <a:r>
              <a:rPr lang="en-GB" sz="2800" b="1" dirty="0">
                <a:solidFill>
                  <a:schemeClr val="accent2"/>
                </a:solidFill>
              </a:rPr>
              <a:t>5</a:t>
            </a:r>
          </a:p>
        </p:txBody>
      </p:sp>
      <p:sp>
        <p:nvSpPr>
          <p:cNvPr id="4" name="Foliennummernplatzhalter 3">
            <a:extLst>
              <a:ext uri="{FF2B5EF4-FFF2-40B4-BE49-F238E27FC236}">
                <a16:creationId xmlns:a16="http://schemas.microsoft.com/office/drawing/2014/main" id="{61D6936E-748C-E3EF-3EA9-9C8F64CD8429}"/>
              </a:ext>
            </a:extLst>
          </p:cNvPr>
          <p:cNvSpPr>
            <a:spLocks noGrp="1"/>
          </p:cNvSpPr>
          <p:nvPr>
            <p:ph type="sldNum" sz="quarter" idx="10"/>
          </p:nvPr>
        </p:nvSpPr>
        <p:spPr/>
        <p:txBody>
          <a:bodyPr/>
          <a:lstStyle/>
          <a:p>
            <a:fld id="{89550DB6-8EC8-4619-827B-A9796CF5592A}" type="slidenum">
              <a:rPr lang="en-GB" smtClean="0"/>
              <a:t>13</a:t>
            </a:fld>
            <a:endParaRPr lang="en-GB"/>
          </a:p>
        </p:txBody>
      </p:sp>
    </p:spTree>
    <p:extLst>
      <p:ext uri="{BB962C8B-B14F-4D97-AF65-F5344CB8AC3E}">
        <p14:creationId xmlns:p14="http://schemas.microsoft.com/office/powerpoint/2010/main" val="41533160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91692-438B-176B-FF57-72E75226B22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4006E03-AFA8-B4BE-F7B5-202F9317429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C9448E4-7E36-8EB7-A878-6EB6689A62B6}"/>
              </a:ext>
            </a:extLst>
          </p:cNvPr>
          <p:cNvSpPr>
            <a:spLocks noGrp="1"/>
          </p:cNvSpPr>
          <p:nvPr>
            <p:ph type="body" idx="1"/>
          </p:nvPr>
        </p:nvSpPr>
        <p:spPr/>
        <p:txBody>
          <a:bodyPr/>
          <a:lstStyle/>
          <a:p>
            <a:endParaRPr lang="en-GB" sz="2800" b="1" dirty="0">
              <a:solidFill>
                <a:schemeClr val="accent2"/>
              </a:solidFill>
            </a:endParaRPr>
          </a:p>
        </p:txBody>
      </p:sp>
      <p:sp>
        <p:nvSpPr>
          <p:cNvPr id="4" name="Foliennummernplatzhalter 3">
            <a:extLst>
              <a:ext uri="{FF2B5EF4-FFF2-40B4-BE49-F238E27FC236}">
                <a16:creationId xmlns:a16="http://schemas.microsoft.com/office/drawing/2014/main" id="{FD1A501E-C392-209D-4774-F5940F837736}"/>
              </a:ext>
            </a:extLst>
          </p:cNvPr>
          <p:cNvSpPr>
            <a:spLocks noGrp="1"/>
          </p:cNvSpPr>
          <p:nvPr>
            <p:ph type="sldNum" sz="quarter" idx="10"/>
          </p:nvPr>
        </p:nvSpPr>
        <p:spPr/>
        <p:txBody>
          <a:bodyPr/>
          <a:lstStyle/>
          <a:p>
            <a:fld id="{89550DB6-8EC8-4619-827B-A9796CF5592A}" type="slidenum">
              <a:rPr lang="en-GB" smtClean="0"/>
              <a:t>14</a:t>
            </a:fld>
            <a:endParaRPr lang="en-GB"/>
          </a:p>
        </p:txBody>
      </p:sp>
    </p:spTree>
    <p:extLst>
      <p:ext uri="{BB962C8B-B14F-4D97-AF65-F5344CB8AC3E}">
        <p14:creationId xmlns:p14="http://schemas.microsoft.com/office/powerpoint/2010/main" val="19586200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F1E67-4FE6-246D-0B18-94961B5B291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8F58197-AF43-8A33-EC09-2C2D59D2211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A223C9C-8336-6F1A-4B3D-97276983C4CD}"/>
              </a:ext>
            </a:extLst>
          </p:cNvPr>
          <p:cNvSpPr>
            <a:spLocks noGrp="1"/>
          </p:cNvSpPr>
          <p:nvPr>
            <p:ph type="body" idx="1"/>
          </p:nvPr>
        </p:nvSpPr>
        <p:spPr/>
        <p:txBody>
          <a:bodyPr/>
          <a:lstStyle/>
          <a:p>
            <a:endParaRPr lang="en-GB" sz="2800" b="1" dirty="0">
              <a:solidFill>
                <a:schemeClr val="accent2"/>
              </a:solidFill>
            </a:endParaRPr>
          </a:p>
        </p:txBody>
      </p:sp>
      <p:sp>
        <p:nvSpPr>
          <p:cNvPr id="4" name="Foliennummernplatzhalter 3">
            <a:extLst>
              <a:ext uri="{FF2B5EF4-FFF2-40B4-BE49-F238E27FC236}">
                <a16:creationId xmlns:a16="http://schemas.microsoft.com/office/drawing/2014/main" id="{61D6936E-748C-E3EF-3EA9-9C8F64CD8429}"/>
              </a:ext>
            </a:extLst>
          </p:cNvPr>
          <p:cNvSpPr>
            <a:spLocks noGrp="1"/>
          </p:cNvSpPr>
          <p:nvPr>
            <p:ph type="sldNum" sz="quarter" idx="10"/>
          </p:nvPr>
        </p:nvSpPr>
        <p:spPr/>
        <p:txBody>
          <a:bodyPr/>
          <a:lstStyle/>
          <a:p>
            <a:fld id="{89550DB6-8EC8-4619-827B-A9796CF5592A}" type="slidenum">
              <a:rPr lang="en-GB" smtClean="0"/>
              <a:t>15</a:t>
            </a:fld>
            <a:endParaRPr lang="en-GB"/>
          </a:p>
        </p:txBody>
      </p:sp>
    </p:spTree>
    <p:extLst>
      <p:ext uri="{BB962C8B-B14F-4D97-AF65-F5344CB8AC3E}">
        <p14:creationId xmlns:p14="http://schemas.microsoft.com/office/powerpoint/2010/main" val="15445225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sz="2800" b="1" dirty="0">
              <a:solidFill>
                <a:schemeClr val="accent2"/>
              </a:solidFill>
            </a:endParaRPr>
          </a:p>
        </p:txBody>
      </p:sp>
      <p:sp>
        <p:nvSpPr>
          <p:cNvPr id="4" name="Foliennummernplatzhalter 3"/>
          <p:cNvSpPr>
            <a:spLocks noGrp="1"/>
          </p:cNvSpPr>
          <p:nvPr>
            <p:ph type="sldNum" sz="quarter" idx="10"/>
          </p:nvPr>
        </p:nvSpPr>
        <p:spPr/>
        <p:txBody>
          <a:bodyPr/>
          <a:lstStyle/>
          <a:p>
            <a:fld id="{89550DB6-8EC8-4619-827B-A9796CF5592A}" type="slidenum">
              <a:rPr lang="en-GB" smtClean="0"/>
              <a:t>16</a:t>
            </a:fld>
            <a:endParaRPr lang="en-GB"/>
          </a:p>
        </p:txBody>
      </p:sp>
    </p:spTree>
    <p:extLst>
      <p:ext uri="{BB962C8B-B14F-4D97-AF65-F5344CB8AC3E}">
        <p14:creationId xmlns:p14="http://schemas.microsoft.com/office/powerpoint/2010/main" val="3990335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E839C151-67A7-13E6-068C-9D7B89990A15}"/>
              </a:ext>
            </a:extLst>
          </p:cNvPr>
          <p:cNvSpPr>
            <a:spLocks noGrp="1"/>
          </p:cNvSpPr>
          <p:nvPr>
            <p:ph type="body" sz="quarter" idx="11" hasCustomPrompt="1"/>
          </p:nvPr>
        </p:nvSpPr>
        <p:spPr>
          <a:xfrm>
            <a:off x="4585820" y="1881189"/>
            <a:ext cx="6767783" cy="4284661"/>
          </a:xfrm>
          <a:prstGeom prst="rect">
            <a:avLst/>
          </a:prstGeom>
        </p:spPr>
        <p:txBody>
          <a:bodyPr lIns="0" tIns="0" rIns="0" bIns="0"/>
          <a:lstStyle>
            <a:lvl1pPr marL="258763" indent="-258763">
              <a:spcBef>
                <a:spcPts val="2200"/>
              </a:spcBef>
              <a:buFont typeface="+mj-lt"/>
              <a:buAutoNum type="arabicPeriod"/>
              <a:tabLst/>
              <a:defRPr sz="1600" b="1" i="0" cap="all" spc="0" baseline="0">
                <a:solidFill>
                  <a:schemeClr val="tx1">
                    <a:lumMod val="75000"/>
                    <a:lumOff val="25000"/>
                  </a:schemeClr>
                </a:solidFill>
                <a:latin typeface="Futura PT Demi" panose="020B0502020204020303" pitchFamily="34" charset="77"/>
                <a:ea typeface="Roboto Condensed" panose="02000000000000000000" pitchFamily="2" charset="0"/>
              </a:defRPr>
            </a:lvl1pPr>
            <a:lvl2pPr marL="275150" indent="0">
              <a:lnSpc>
                <a:spcPts val="1680"/>
              </a:lnSpc>
              <a:spcBef>
                <a:spcPts val="600"/>
              </a:spcBef>
              <a:buClr>
                <a:schemeClr val="tx1">
                  <a:lumMod val="50000"/>
                  <a:lumOff val="50000"/>
                </a:schemeClr>
              </a:buClr>
              <a:buSzPct val="80000"/>
              <a:buFontTx/>
              <a:buNone/>
              <a:tabLst/>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2pPr>
            <a:lvl3pPr marL="729425" indent="0">
              <a:lnSpc>
                <a:spcPts val="1680"/>
              </a:lnSpc>
              <a:buNone/>
              <a:tabLst/>
              <a:defRPr sz="1400" b="0" i="0" spc="50" baseline="0">
                <a:solidFill>
                  <a:schemeClr val="tx1">
                    <a:lumMod val="75000"/>
                    <a:lumOff val="25000"/>
                  </a:schemeClr>
                </a:solidFill>
                <a:latin typeface="Futura Std Light" panose="020B0402020204020303" pitchFamily="34" charset="0"/>
              </a:defRPr>
            </a:lvl3pPr>
            <a:lvl4pPr marL="1263600" indent="0">
              <a:lnSpc>
                <a:spcPts val="1680"/>
              </a:lnSpc>
              <a:buNone/>
              <a:defRPr sz="1400" b="0" i="0">
                <a:solidFill>
                  <a:schemeClr val="tx1">
                    <a:lumMod val="75000"/>
                    <a:lumOff val="25000"/>
                  </a:schemeClr>
                </a:solidFill>
                <a:latin typeface="Futura Std Light" panose="020B0402020204020303" pitchFamily="34" charset="0"/>
              </a:defRPr>
            </a:lvl4pPr>
            <a:lvl5pPr>
              <a:defRPr>
                <a:solidFill>
                  <a:schemeClr val="bg1"/>
                </a:solidFill>
              </a:defRPr>
            </a:lvl5pPr>
          </a:lstStyle>
          <a:p>
            <a:pPr lvl="0"/>
            <a:r>
              <a:rPr lang="de-DE" dirty="0"/>
              <a:t>TOPIC ONE</a:t>
            </a:r>
          </a:p>
          <a:p>
            <a:pPr lvl="1"/>
            <a:r>
              <a:rPr lang="de-DE" dirty="0"/>
              <a:t>Zweite Ebene</a:t>
            </a:r>
          </a:p>
          <a:p>
            <a:pPr lvl="0"/>
            <a:r>
              <a:rPr lang="de-DE" dirty="0"/>
              <a:t>TOPIC TWO</a:t>
            </a:r>
          </a:p>
          <a:p>
            <a:pPr lvl="1"/>
            <a:r>
              <a:rPr lang="de-DE" dirty="0"/>
              <a:t>More Details</a:t>
            </a:r>
          </a:p>
        </p:txBody>
      </p:sp>
      <p:sp>
        <p:nvSpPr>
          <p:cNvPr id="5" name="Textplatzhalter 4">
            <a:extLst>
              <a:ext uri="{FF2B5EF4-FFF2-40B4-BE49-F238E27FC236}">
                <a16:creationId xmlns:a16="http://schemas.microsoft.com/office/drawing/2014/main" id="{23FF160F-1C4C-E491-A6EB-C16CE76B519D}"/>
              </a:ext>
            </a:extLst>
          </p:cNvPr>
          <p:cNvSpPr>
            <a:spLocks noGrp="1"/>
          </p:cNvSpPr>
          <p:nvPr>
            <p:ph type="body" sz="quarter" idx="12" hasCustomPrompt="1"/>
          </p:nvPr>
        </p:nvSpPr>
        <p:spPr>
          <a:xfrm>
            <a:off x="515939" y="1881189"/>
            <a:ext cx="2843757" cy="75572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AGENDA</a:t>
            </a:r>
          </a:p>
        </p:txBody>
      </p:sp>
    </p:spTree>
    <p:extLst>
      <p:ext uri="{BB962C8B-B14F-4D97-AF65-F5344CB8AC3E}">
        <p14:creationId xmlns:p14="http://schemas.microsoft.com/office/powerpoint/2010/main" val="2916153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ext chapter - fullscreen picture">
    <p:spTree>
      <p:nvGrpSpPr>
        <p:cNvPr id="1" name=""/>
        <p:cNvGrpSpPr/>
        <p:nvPr/>
      </p:nvGrpSpPr>
      <p:grpSpPr>
        <a:xfrm>
          <a:off x="0" y="0"/>
          <a:ext cx="0" cy="0"/>
          <a:chOff x="0" y="0"/>
          <a:chExt cx="0" cy="0"/>
        </a:xfrm>
      </p:grpSpPr>
      <p:sp>
        <p:nvSpPr>
          <p:cNvPr id="2" name="Picture Placeholder 26">
            <a:extLst>
              <a:ext uri="{FF2B5EF4-FFF2-40B4-BE49-F238E27FC236}">
                <a16:creationId xmlns:a16="http://schemas.microsoft.com/office/drawing/2014/main" id="{C0FDDB5B-E8DC-673F-B516-447CD30BC739}"/>
              </a:ext>
            </a:extLst>
          </p:cNvPr>
          <p:cNvSpPr>
            <a:spLocks noGrp="1"/>
          </p:cNvSpPr>
          <p:nvPr>
            <p:ph type="pic" sz="quarter" idx="30" hasCustomPrompt="1"/>
          </p:nvPr>
        </p:nvSpPr>
        <p:spPr>
          <a:xfrm>
            <a:off x="-3094" y="1209675"/>
            <a:ext cx="12195094" cy="5648325"/>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4" name="Textplatzhalter 4">
            <a:extLst>
              <a:ext uri="{FF2B5EF4-FFF2-40B4-BE49-F238E27FC236}">
                <a16:creationId xmlns:a16="http://schemas.microsoft.com/office/drawing/2014/main" id="{B0F4720C-1695-0953-CD9B-DA963A8E008E}"/>
              </a:ext>
            </a:extLst>
          </p:cNvPr>
          <p:cNvSpPr>
            <a:spLocks noGrp="1"/>
          </p:cNvSpPr>
          <p:nvPr>
            <p:ph type="body" sz="quarter" idx="12" hasCustomPrompt="1"/>
          </p:nvPr>
        </p:nvSpPr>
        <p:spPr>
          <a:xfrm>
            <a:off x="515939" y="5409221"/>
            <a:ext cx="11017249" cy="756630"/>
          </a:xfrm>
          <a:prstGeom prst="rect">
            <a:avLst/>
          </a:prstGeom>
        </p:spPr>
        <p:txBody>
          <a:bodyPr lIns="0" tIns="0" rIns="0" bIns="0"/>
          <a:lstStyle>
            <a:lvl1pPr marL="0" indent="0">
              <a:buNone/>
              <a:defRPr sz="8000" b="1" i="0" cap="all" baseline="0">
                <a:solidFill>
                  <a:schemeClr val="bg1"/>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TOPIC</a:t>
            </a:r>
          </a:p>
        </p:txBody>
      </p:sp>
    </p:spTree>
    <p:extLst>
      <p:ext uri="{BB962C8B-B14F-4D97-AF65-F5344CB8AC3E}">
        <p14:creationId xmlns:p14="http://schemas.microsoft.com/office/powerpoint/2010/main" val="228311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with bullets">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E839C151-67A7-13E6-068C-9D7B89990A15}"/>
              </a:ext>
            </a:extLst>
          </p:cNvPr>
          <p:cNvSpPr>
            <a:spLocks noGrp="1"/>
          </p:cNvSpPr>
          <p:nvPr>
            <p:ph type="body" sz="quarter" idx="11" hasCustomPrompt="1"/>
          </p:nvPr>
        </p:nvSpPr>
        <p:spPr>
          <a:xfrm>
            <a:off x="515940" y="3429000"/>
            <a:ext cx="4067173" cy="2736850"/>
          </a:xfrm>
          <a:prstGeom prst="rect">
            <a:avLst/>
          </a:prstGeom>
        </p:spPr>
        <p:txBody>
          <a:bodyPr lIns="0" tIns="0" rIns="0" bIns="0"/>
          <a:lstStyle>
            <a:lvl1pPr marL="0" indent="0">
              <a:lnSpc>
                <a:spcPts val="1840"/>
              </a:lnSpc>
              <a:spcBef>
                <a:spcPts val="0"/>
              </a:spcBef>
              <a:buNone/>
              <a:defRPr sz="1600" b="1" i="0" cap="all" spc="0" baseline="0">
                <a:solidFill>
                  <a:schemeClr val="tx1">
                    <a:lumMod val="75000"/>
                    <a:lumOff val="25000"/>
                  </a:schemeClr>
                </a:solidFill>
                <a:latin typeface="Futura PT Demi" panose="020B0502020204020303" pitchFamily="34" charset="77"/>
                <a:ea typeface="Roboto Condensed" panose="02000000000000000000" pitchFamily="2" charset="0"/>
              </a:defRPr>
            </a:lvl1pPr>
            <a:lvl2pPr marL="141288" indent="-169200">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chemeClr val="tx1">
                    <a:lumMod val="95000"/>
                    <a:lumOff val="5000"/>
                  </a:schemeClr>
                </a:solidFill>
                <a:latin typeface="Futura PT Light" panose="020B0402020204020303" pitchFamily="34" charset="77"/>
                <a:ea typeface="Roboto Condensed" panose="02000000000000000000" pitchFamily="2" charset="0"/>
              </a:defRPr>
            </a:lvl2pPr>
            <a:lvl3pPr marL="355600" indent="-169200">
              <a:lnSpc>
                <a:spcPts val="2440"/>
              </a:lnSpc>
              <a:spcBef>
                <a:spcPts val="0"/>
              </a:spcBef>
              <a:buClr>
                <a:schemeClr val="tx1">
                  <a:lumMod val="75000"/>
                  <a:lumOff val="25000"/>
                </a:schemeClr>
              </a:buClr>
              <a:buSzPct val="90000"/>
              <a:tabLst/>
              <a:defRPr sz="1600" b="0" i="0" spc="50" baseline="0">
                <a:solidFill>
                  <a:schemeClr val="tx1">
                    <a:lumMod val="75000"/>
                    <a:lumOff val="25000"/>
                  </a:schemeClr>
                </a:solidFill>
                <a:latin typeface="Futura PT Light" panose="020B0402020204020303" pitchFamily="34" charset="77"/>
              </a:defRPr>
            </a:lvl3pPr>
            <a:lvl4pPr marL="628200" indent="-156600">
              <a:lnSpc>
                <a:spcPts val="2480"/>
              </a:lnSpc>
              <a:spcBef>
                <a:spcPts val="0"/>
              </a:spcBef>
              <a:defRPr sz="1600" b="0" i="0">
                <a:solidFill>
                  <a:schemeClr val="tx1">
                    <a:lumMod val="75000"/>
                    <a:lumOff val="25000"/>
                  </a:schemeClr>
                </a:solidFill>
                <a:latin typeface="Futura PT Light" panose="020B0402020204020303" pitchFamily="34" charset="77"/>
              </a:defRPr>
            </a:lvl4pPr>
            <a:lvl5pPr>
              <a:defRPr>
                <a:solidFill>
                  <a:schemeClr val="bg1"/>
                </a:solidFill>
              </a:defRPr>
            </a:lvl5pPr>
          </a:lstStyle>
          <a:p>
            <a:pPr lvl="0"/>
            <a:r>
              <a:rPr lang="de-DE" dirty="0"/>
              <a:t>HEADLINE</a:t>
            </a:r>
          </a:p>
          <a:p>
            <a:pPr lvl="1"/>
            <a:r>
              <a:rPr lang="de-DE" dirty="0"/>
              <a:t>Zweite Ebene</a:t>
            </a:r>
          </a:p>
          <a:p>
            <a:pPr lvl="2"/>
            <a:r>
              <a:rPr lang="de-DE" dirty="0"/>
              <a:t>Dritte Ebene</a:t>
            </a:r>
          </a:p>
          <a:p>
            <a:pPr lvl="3"/>
            <a:r>
              <a:rPr lang="de-DE" dirty="0"/>
              <a:t>Vierte Ebene</a:t>
            </a:r>
          </a:p>
        </p:txBody>
      </p:sp>
      <p:sp>
        <p:nvSpPr>
          <p:cNvPr id="5" name="Textplatzhalter 4">
            <a:extLst>
              <a:ext uri="{FF2B5EF4-FFF2-40B4-BE49-F238E27FC236}">
                <a16:creationId xmlns:a16="http://schemas.microsoft.com/office/drawing/2014/main" id="{23FF160F-1C4C-E491-A6EB-C16CE76B519D}"/>
              </a:ext>
            </a:extLst>
          </p:cNvPr>
          <p:cNvSpPr>
            <a:spLocks noGrp="1"/>
          </p:cNvSpPr>
          <p:nvPr>
            <p:ph type="body" sz="quarter" idx="12" hasCustomPrompt="1"/>
          </p:nvPr>
        </p:nvSpPr>
        <p:spPr>
          <a:xfrm>
            <a:off x="515938" y="1881189"/>
            <a:ext cx="11017249" cy="75572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2" name="Textplatzhalter 2">
            <a:extLst>
              <a:ext uri="{FF2B5EF4-FFF2-40B4-BE49-F238E27FC236}">
                <a16:creationId xmlns:a16="http://schemas.microsoft.com/office/drawing/2014/main" id="{35D6B244-4DEE-0049-A0F2-1D0DBB1DE2FE}"/>
              </a:ext>
            </a:extLst>
          </p:cNvPr>
          <p:cNvSpPr>
            <a:spLocks noGrp="1"/>
          </p:cNvSpPr>
          <p:nvPr>
            <p:ph type="body" sz="quarter" idx="13" hasCustomPrompt="1"/>
          </p:nvPr>
        </p:nvSpPr>
        <p:spPr>
          <a:xfrm>
            <a:off x="5057586" y="3429000"/>
            <a:ext cx="6475602" cy="2736850"/>
          </a:xfrm>
          <a:prstGeom prst="rect">
            <a:avLst/>
          </a:prstGeom>
        </p:spPr>
        <p:txBody>
          <a:bodyPr lIns="0" tIns="0" rIns="0" bIns="0"/>
          <a:lstStyle>
            <a:lvl1pPr marL="0" indent="0">
              <a:lnSpc>
                <a:spcPts val="1840"/>
              </a:lnSpc>
              <a:spcBef>
                <a:spcPts val="0"/>
              </a:spcBef>
              <a:buNone/>
              <a:defRPr sz="1600" b="1" i="0" cap="all" spc="0" baseline="0">
                <a:solidFill>
                  <a:schemeClr val="tx1">
                    <a:lumMod val="75000"/>
                    <a:lumOff val="25000"/>
                  </a:schemeClr>
                </a:solidFill>
                <a:latin typeface="Futura PT Demi" panose="020B0502020204020303" pitchFamily="34" charset="77"/>
                <a:ea typeface="Roboto Condensed" panose="02000000000000000000" pitchFamily="2" charset="0"/>
              </a:defRPr>
            </a:lvl1pPr>
            <a:lvl2pPr marL="141288" indent="-172525">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2pPr>
            <a:lvl3pPr marL="355600" indent="-166175">
              <a:lnSpc>
                <a:spcPts val="2440"/>
              </a:lnSpc>
              <a:spcBef>
                <a:spcPts val="0"/>
              </a:spcBef>
              <a:buClr>
                <a:schemeClr val="tx1">
                  <a:lumMod val="75000"/>
                  <a:lumOff val="25000"/>
                </a:schemeClr>
              </a:buClr>
              <a:buSzPct val="90000"/>
              <a:tabLst/>
              <a:defRPr sz="1600" b="0" i="0" spc="50" baseline="0">
                <a:solidFill>
                  <a:schemeClr val="tx1">
                    <a:lumMod val="75000"/>
                    <a:lumOff val="25000"/>
                  </a:schemeClr>
                </a:solidFill>
                <a:latin typeface="Futura PT Light" panose="020B0402020204020303" pitchFamily="34" charset="77"/>
              </a:defRPr>
            </a:lvl3pPr>
            <a:lvl4pPr marL="720000" indent="-156600">
              <a:lnSpc>
                <a:spcPts val="2480"/>
              </a:lnSpc>
              <a:spcBef>
                <a:spcPts val="0"/>
              </a:spcBef>
              <a:defRPr sz="1600" b="0" i="0">
                <a:solidFill>
                  <a:schemeClr val="tx1">
                    <a:lumMod val="75000"/>
                    <a:lumOff val="25000"/>
                  </a:schemeClr>
                </a:solidFill>
                <a:latin typeface="Futura PT Light" panose="020B0402020204020303" pitchFamily="34" charset="77"/>
              </a:defRPr>
            </a:lvl4pPr>
            <a:lvl5pPr>
              <a:defRPr>
                <a:solidFill>
                  <a:schemeClr val="bg1"/>
                </a:solidFill>
              </a:defRPr>
            </a:lvl5pPr>
          </a:lstStyle>
          <a:p>
            <a:pPr lvl="0"/>
            <a:r>
              <a:rPr lang="de-DE" dirty="0"/>
              <a:t>HEADLINE</a:t>
            </a:r>
          </a:p>
          <a:p>
            <a:pPr lvl="1"/>
            <a:r>
              <a:rPr lang="de-DE" dirty="0"/>
              <a:t>Zweite Ebene</a:t>
            </a:r>
          </a:p>
          <a:p>
            <a:pPr lvl="2"/>
            <a:r>
              <a:rPr lang="de-DE" dirty="0"/>
              <a:t>Dritte Ebene</a:t>
            </a:r>
          </a:p>
          <a:p>
            <a:pPr lvl="3"/>
            <a:r>
              <a:rPr lang="de-DE" dirty="0"/>
              <a:t>Vierte Ebene</a:t>
            </a:r>
          </a:p>
        </p:txBody>
      </p:sp>
    </p:spTree>
    <p:extLst>
      <p:ext uri="{BB962C8B-B14F-4D97-AF65-F5344CB8AC3E}">
        <p14:creationId xmlns:p14="http://schemas.microsoft.com/office/powerpoint/2010/main" val="2765136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mall Text + 1 big 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40" y="1881189"/>
            <a:ext cx="4067174" cy="57570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5051425" y="1209675"/>
            <a:ext cx="7140575" cy="5648325"/>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4" name="Textplatzhalter 2">
            <a:extLst>
              <a:ext uri="{FF2B5EF4-FFF2-40B4-BE49-F238E27FC236}">
                <a16:creationId xmlns:a16="http://schemas.microsoft.com/office/drawing/2014/main" id="{001BA39E-1B55-F500-5E5A-992ECD3E752A}"/>
              </a:ext>
            </a:extLst>
          </p:cNvPr>
          <p:cNvSpPr>
            <a:spLocks noGrp="1"/>
          </p:cNvSpPr>
          <p:nvPr>
            <p:ph type="body" sz="quarter" idx="11" hasCustomPrompt="1"/>
          </p:nvPr>
        </p:nvSpPr>
        <p:spPr>
          <a:xfrm>
            <a:off x="524704" y="3429000"/>
            <a:ext cx="4058409" cy="2736850"/>
          </a:xfrm>
          <a:prstGeom prst="rect">
            <a:avLst/>
          </a:prstGeom>
        </p:spPr>
        <p:txBody>
          <a:bodyPr lIns="0" tIns="0" rIns="0" bIns="0"/>
          <a:lstStyle>
            <a:lvl1pPr marL="0" indent="0">
              <a:lnSpc>
                <a:spcPts val="2440"/>
              </a:lnSpc>
              <a:spcBef>
                <a:spcPts val="0"/>
              </a:spcBef>
              <a:buNone/>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1pPr>
            <a:lvl2pPr marL="355600" indent="-177288">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2pPr>
            <a:lvl3pPr marL="751600" indent="-166175">
              <a:lnSpc>
                <a:spcPts val="2480"/>
              </a:lnSpc>
              <a:spcBef>
                <a:spcPts val="0"/>
              </a:spcBef>
              <a:buClr>
                <a:schemeClr val="tx1">
                  <a:lumMod val="75000"/>
                  <a:lumOff val="25000"/>
                </a:schemeClr>
              </a:buClr>
              <a:tabLst/>
              <a:defRPr sz="1400" b="0" i="0" spc="50" baseline="0">
                <a:solidFill>
                  <a:schemeClr val="tx1">
                    <a:lumMod val="75000"/>
                    <a:lumOff val="25000"/>
                  </a:schemeClr>
                </a:solidFill>
                <a:latin typeface="Futura Std Light" panose="020B0402020204020303" pitchFamily="34" charset="0"/>
              </a:defRPr>
            </a:lvl3pPr>
            <a:lvl4pPr>
              <a:defRPr>
                <a:solidFill>
                  <a:schemeClr val="bg1"/>
                </a:solidFill>
              </a:defRPr>
            </a:lvl4pPr>
            <a:lvl5pPr>
              <a:defRPr>
                <a:solidFill>
                  <a:schemeClr val="bg1"/>
                </a:solidFill>
              </a:defRPr>
            </a:lvl5pPr>
          </a:lstStyle>
          <a:p>
            <a:pPr lvl="0"/>
            <a:r>
              <a:rPr lang="de-DE" dirty="0"/>
              <a:t>Text</a:t>
            </a:r>
          </a:p>
          <a:p>
            <a:pPr lvl="1"/>
            <a:r>
              <a:rPr lang="de-DE" dirty="0"/>
              <a:t>Zweite Ebene</a:t>
            </a:r>
          </a:p>
        </p:txBody>
      </p:sp>
    </p:spTree>
    <p:extLst>
      <p:ext uri="{BB962C8B-B14F-4D97-AF65-F5344CB8AC3E}">
        <p14:creationId xmlns:p14="http://schemas.microsoft.com/office/powerpoint/2010/main" val="1179191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mall Text + 2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40" y="1881189"/>
            <a:ext cx="4067173" cy="57570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5051425" y="1884622"/>
            <a:ext cx="2988791" cy="4281228"/>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9" name="Textplatzhalter 2">
            <a:extLst>
              <a:ext uri="{FF2B5EF4-FFF2-40B4-BE49-F238E27FC236}">
                <a16:creationId xmlns:a16="http://schemas.microsoft.com/office/drawing/2014/main" id="{262D8F8B-DBD3-C169-87AD-5D6066469095}"/>
              </a:ext>
            </a:extLst>
          </p:cNvPr>
          <p:cNvSpPr>
            <a:spLocks noGrp="1"/>
          </p:cNvSpPr>
          <p:nvPr>
            <p:ph type="body" sz="quarter" idx="11" hasCustomPrompt="1"/>
          </p:nvPr>
        </p:nvSpPr>
        <p:spPr>
          <a:xfrm>
            <a:off x="524705" y="3429000"/>
            <a:ext cx="4058408" cy="2736850"/>
          </a:xfrm>
          <a:prstGeom prst="rect">
            <a:avLst/>
          </a:prstGeom>
        </p:spPr>
        <p:txBody>
          <a:bodyPr lIns="0" tIns="0" rIns="0" bIns="0"/>
          <a:lstStyle>
            <a:lvl1pPr marL="0" indent="0">
              <a:lnSpc>
                <a:spcPts val="2440"/>
              </a:lnSpc>
              <a:spcBef>
                <a:spcPts val="0"/>
              </a:spcBef>
              <a:buNone/>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1pPr>
            <a:lvl2pPr marL="355600" indent="-177288">
              <a:lnSpc>
                <a:spcPts val="2440"/>
              </a:lnSpc>
              <a:spcBef>
                <a:spcPts val="0"/>
              </a:spcBef>
              <a:buClr>
                <a:schemeClr val="tx1">
                  <a:lumMod val="75000"/>
                  <a:lumOff val="25000"/>
                </a:schemeClr>
              </a:buClr>
              <a:buFont typeface="Arial" panose="020B0604020202020204" pitchFamily="34" charset="0"/>
              <a:buChar char="•"/>
              <a:tabLst/>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2pPr>
            <a:lvl3pPr marL="720000" indent="-130175">
              <a:lnSpc>
                <a:spcPts val="2480"/>
              </a:lnSpc>
              <a:spcBef>
                <a:spcPts val="0"/>
              </a:spcBef>
              <a:buClr>
                <a:schemeClr val="tx1">
                  <a:lumMod val="75000"/>
                  <a:lumOff val="25000"/>
                </a:schemeClr>
              </a:buClr>
              <a:tabLst/>
              <a:defRPr sz="1400" b="0" i="0" spc="50" baseline="0">
                <a:solidFill>
                  <a:schemeClr val="tx1">
                    <a:lumMod val="75000"/>
                    <a:lumOff val="25000"/>
                  </a:schemeClr>
                </a:solidFill>
                <a:latin typeface="Futura Std Light" panose="020B0402020204020303" pitchFamily="34" charset="0"/>
              </a:defRPr>
            </a:lvl3pPr>
            <a:lvl4pPr>
              <a:defRPr>
                <a:solidFill>
                  <a:schemeClr val="bg1"/>
                </a:solidFill>
              </a:defRPr>
            </a:lvl4pPr>
            <a:lvl5pPr>
              <a:defRPr>
                <a:solidFill>
                  <a:schemeClr val="bg1"/>
                </a:solidFill>
              </a:defRPr>
            </a:lvl5pPr>
          </a:lstStyle>
          <a:p>
            <a:pPr lvl="0"/>
            <a:r>
              <a:rPr lang="de-DE" dirty="0"/>
              <a:t>Text</a:t>
            </a:r>
          </a:p>
          <a:p>
            <a:pPr lvl="1"/>
            <a:r>
              <a:rPr lang="de-DE" dirty="0"/>
              <a:t>Zweite Ebene</a:t>
            </a:r>
          </a:p>
        </p:txBody>
      </p:sp>
      <p:sp>
        <p:nvSpPr>
          <p:cNvPr id="3" name="Picture Placeholder 26">
            <a:extLst>
              <a:ext uri="{FF2B5EF4-FFF2-40B4-BE49-F238E27FC236}">
                <a16:creationId xmlns:a16="http://schemas.microsoft.com/office/drawing/2014/main" id="{4ED197A2-C40C-8668-3D8D-BD1B543E943A}"/>
              </a:ext>
            </a:extLst>
          </p:cNvPr>
          <p:cNvSpPr>
            <a:spLocks noGrp="1"/>
          </p:cNvSpPr>
          <p:nvPr>
            <p:ph type="pic" sz="quarter" idx="31" hasCustomPrompt="1"/>
          </p:nvPr>
        </p:nvSpPr>
        <p:spPr>
          <a:xfrm>
            <a:off x="8184232" y="1881189"/>
            <a:ext cx="3354606" cy="4281228"/>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Tree>
    <p:extLst>
      <p:ext uri="{BB962C8B-B14F-4D97-AF65-F5344CB8AC3E}">
        <p14:creationId xmlns:p14="http://schemas.microsoft.com/office/powerpoint/2010/main" val="4108846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mall Text + 3 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881189"/>
            <a:ext cx="4535485" cy="575703"/>
          </a:xfrm>
          <a:prstGeom prst="rect">
            <a:avLst/>
          </a:prstGeom>
        </p:spPr>
        <p:txBody>
          <a:bodyPr lIns="0" tIns="0" rIns="0" bIns="0"/>
          <a:lstStyle>
            <a:lvl1pPr marL="0" indent="0">
              <a:buNone/>
              <a:defRPr sz="3600" b="1" i="0" cap="all" spc="50" baseline="0">
                <a:solidFill>
                  <a:srgbClr val="3D3D3D"/>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6" name="Picture Placeholder 19">
            <a:extLst>
              <a:ext uri="{FF2B5EF4-FFF2-40B4-BE49-F238E27FC236}">
                <a16:creationId xmlns:a16="http://schemas.microsoft.com/office/drawing/2014/main" id="{93B431B2-F4EB-9371-1C38-2B4E9B35F7FE}"/>
              </a:ext>
            </a:extLst>
          </p:cNvPr>
          <p:cNvSpPr>
            <a:spLocks noGrp="1"/>
          </p:cNvSpPr>
          <p:nvPr>
            <p:ph type="pic" sz="quarter" idx="32" hasCustomPrompt="1"/>
          </p:nvPr>
        </p:nvSpPr>
        <p:spPr>
          <a:xfrm>
            <a:off x="8957003" y="1881189"/>
            <a:ext cx="2563762" cy="2088162"/>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7" name="Picture Placeholder 18">
            <a:extLst>
              <a:ext uri="{FF2B5EF4-FFF2-40B4-BE49-F238E27FC236}">
                <a16:creationId xmlns:a16="http://schemas.microsoft.com/office/drawing/2014/main" id="{EC661548-DED8-ED89-C512-89AA7112C107}"/>
              </a:ext>
            </a:extLst>
          </p:cNvPr>
          <p:cNvSpPr>
            <a:spLocks noGrp="1"/>
          </p:cNvSpPr>
          <p:nvPr>
            <p:ph type="pic" sz="quarter" idx="33" hasCustomPrompt="1"/>
          </p:nvPr>
        </p:nvSpPr>
        <p:spPr>
          <a:xfrm>
            <a:off x="8957974" y="4041068"/>
            <a:ext cx="2563762" cy="2124782"/>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6023992" y="1881189"/>
            <a:ext cx="2844316" cy="4281228"/>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5" name="Textplatzhalter 2">
            <a:extLst>
              <a:ext uri="{FF2B5EF4-FFF2-40B4-BE49-F238E27FC236}">
                <a16:creationId xmlns:a16="http://schemas.microsoft.com/office/drawing/2014/main" id="{CAB8CC1D-4125-1E67-A34B-16E7C6084B68}"/>
              </a:ext>
            </a:extLst>
          </p:cNvPr>
          <p:cNvSpPr>
            <a:spLocks noGrp="1"/>
          </p:cNvSpPr>
          <p:nvPr>
            <p:ph type="body" sz="quarter" idx="11" hasCustomPrompt="1"/>
          </p:nvPr>
        </p:nvSpPr>
        <p:spPr>
          <a:xfrm>
            <a:off x="524704" y="3429000"/>
            <a:ext cx="4526720" cy="2736850"/>
          </a:xfrm>
          <a:prstGeom prst="rect">
            <a:avLst/>
          </a:prstGeom>
        </p:spPr>
        <p:txBody>
          <a:bodyPr lIns="0" tIns="0" rIns="0" bIns="0"/>
          <a:lstStyle>
            <a:lvl1pPr marL="0" indent="-175088">
              <a:lnSpc>
                <a:spcPts val="2440"/>
              </a:lnSpc>
              <a:spcBef>
                <a:spcPts val="0"/>
              </a:spcBef>
              <a:buNone/>
              <a:tabLst/>
              <a:defRPr sz="1600" b="0" i="0" spc="50" baseline="0">
                <a:solidFill>
                  <a:srgbClr val="3D3D3D"/>
                </a:solidFill>
                <a:latin typeface="Futura PT Light" panose="020B0402020204020303" pitchFamily="34" charset="77"/>
                <a:ea typeface="Roboto Condensed" panose="02000000000000000000" pitchFamily="2" charset="0"/>
              </a:defRPr>
            </a:lvl1pPr>
            <a:lvl2pPr marL="324000" indent="-169200">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rgbClr val="3D3D3D"/>
                </a:solidFill>
                <a:latin typeface="Futura PT Light" panose="020B0402020204020303" pitchFamily="34" charset="77"/>
                <a:ea typeface="Roboto Condensed" panose="02000000000000000000" pitchFamily="2" charset="0"/>
              </a:defRPr>
            </a:lvl2pPr>
            <a:lvl3pPr marL="720000" indent="-130175">
              <a:lnSpc>
                <a:spcPts val="2480"/>
              </a:lnSpc>
              <a:spcBef>
                <a:spcPts val="0"/>
              </a:spcBef>
              <a:buClr>
                <a:schemeClr val="tx1">
                  <a:lumMod val="75000"/>
                  <a:lumOff val="25000"/>
                </a:schemeClr>
              </a:buClr>
              <a:tabLst/>
              <a:defRPr sz="1600" b="0" i="0" spc="50" baseline="0">
                <a:solidFill>
                  <a:schemeClr val="tx1">
                    <a:lumMod val="75000"/>
                    <a:lumOff val="25000"/>
                  </a:schemeClr>
                </a:solidFill>
                <a:latin typeface="Futura PT Light" panose="020B0402020204020303" pitchFamily="34" charset="77"/>
              </a:defRPr>
            </a:lvl3pPr>
            <a:lvl4pPr>
              <a:defRPr>
                <a:solidFill>
                  <a:schemeClr val="bg1"/>
                </a:solidFill>
              </a:defRPr>
            </a:lvl4pPr>
            <a:lvl5pPr>
              <a:defRPr>
                <a:solidFill>
                  <a:schemeClr val="bg1"/>
                </a:solidFill>
              </a:defRPr>
            </a:lvl5pPr>
          </a:lstStyle>
          <a:p>
            <a:pPr lvl="0"/>
            <a:r>
              <a:rPr lang="de-DE" dirty="0"/>
              <a:t>Text </a:t>
            </a:r>
          </a:p>
          <a:p>
            <a:pPr lvl="1"/>
            <a:r>
              <a:rPr lang="de-DE" dirty="0"/>
              <a:t>Zweite Ebene</a:t>
            </a:r>
          </a:p>
          <a:p>
            <a:pPr lvl="2"/>
            <a:endParaRPr lang="de-DE" dirty="0"/>
          </a:p>
        </p:txBody>
      </p:sp>
    </p:spTree>
    <p:extLst>
      <p:ext uri="{BB962C8B-B14F-4D97-AF65-F5344CB8AC3E}">
        <p14:creationId xmlns:p14="http://schemas.microsoft.com/office/powerpoint/2010/main" val="2405837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mall Text + 4 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881189"/>
            <a:ext cx="4535486" cy="719719"/>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6" name="Picture Placeholder 19">
            <a:extLst>
              <a:ext uri="{FF2B5EF4-FFF2-40B4-BE49-F238E27FC236}">
                <a16:creationId xmlns:a16="http://schemas.microsoft.com/office/drawing/2014/main" id="{93B431B2-F4EB-9371-1C38-2B4E9B35F7FE}"/>
              </a:ext>
            </a:extLst>
          </p:cNvPr>
          <p:cNvSpPr>
            <a:spLocks noGrp="1"/>
          </p:cNvSpPr>
          <p:nvPr>
            <p:ph type="pic" sz="quarter" idx="32" hasCustomPrompt="1"/>
          </p:nvPr>
        </p:nvSpPr>
        <p:spPr>
          <a:xfrm>
            <a:off x="9545489" y="1881189"/>
            <a:ext cx="1987697" cy="1371600"/>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6377140" y="1881189"/>
            <a:ext cx="3099608" cy="4281227"/>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4" name="Picture Placeholder 19">
            <a:extLst>
              <a:ext uri="{FF2B5EF4-FFF2-40B4-BE49-F238E27FC236}">
                <a16:creationId xmlns:a16="http://schemas.microsoft.com/office/drawing/2014/main" id="{01467E6C-A30A-5E19-A4D1-6E828DA89044}"/>
              </a:ext>
            </a:extLst>
          </p:cNvPr>
          <p:cNvSpPr>
            <a:spLocks noGrp="1"/>
          </p:cNvSpPr>
          <p:nvPr>
            <p:ph type="pic" sz="quarter" idx="33" hasCustomPrompt="1"/>
          </p:nvPr>
        </p:nvSpPr>
        <p:spPr>
          <a:xfrm>
            <a:off x="9545491" y="3336002"/>
            <a:ext cx="1987697" cy="1371600"/>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10" name="Picture Placeholder 19">
            <a:extLst>
              <a:ext uri="{FF2B5EF4-FFF2-40B4-BE49-F238E27FC236}">
                <a16:creationId xmlns:a16="http://schemas.microsoft.com/office/drawing/2014/main" id="{309865C2-6E42-5528-B50D-C32B09D15C80}"/>
              </a:ext>
            </a:extLst>
          </p:cNvPr>
          <p:cNvSpPr>
            <a:spLocks noGrp="1"/>
          </p:cNvSpPr>
          <p:nvPr>
            <p:ph type="pic" sz="quarter" idx="34" hasCustomPrompt="1"/>
          </p:nvPr>
        </p:nvSpPr>
        <p:spPr>
          <a:xfrm>
            <a:off x="9545490" y="4790816"/>
            <a:ext cx="1987697" cy="1371600"/>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14" name="Textplatzhalter 2">
            <a:extLst>
              <a:ext uri="{FF2B5EF4-FFF2-40B4-BE49-F238E27FC236}">
                <a16:creationId xmlns:a16="http://schemas.microsoft.com/office/drawing/2014/main" id="{CC4F7958-7A88-D755-71F3-1A666E731FCB}"/>
              </a:ext>
            </a:extLst>
          </p:cNvPr>
          <p:cNvSpPr>
            <a:spLocks noGrp="1"/>
          </p:cNvSpPr>
          <p:nvPr>
            <p:ph type="body" sz="quarter" idx="11" hasCustomPrompt="1"/>
          </p:nvPr>
        </p:nvSpPr>
        <p:spPr>
          <a:xfrm>
            <a:off x="524703" y="3429000"/>
            <a:ext cx="4526721" cy="2736850"/>
          </a:xfrm>
          <a:prstGeom prst="rect">
            <a:avLst/>
          </a:prstGeom>
        </p:spPr>
        <p:txBody>
          <a:bodyPr lIns="0" tIns="0" rIns="0" bIns="0"/>
          <a:lstStyle>
            <a:lvl1pPr marL="0" indent="0">
              <a:lnSpc>
                <a:spcPts val="2440"/>
              </a:lnSpc>
              <a:spcBef>
                <a:spcPts val="0"/>
              </a:spcBef>
              <a:buNone/>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1pPr>
            <a:lvl2pPr marL="355600" indent="-177288">
              <a:lnSpc>
                <a:spcPts val="2440"/>
              </a:lnSpc>
              <a:spcBef>
                <a:spcPts val="0"/>
              </a:spcBef>
              <a:buClr>
                <a:schemeClr val="tx1">
                  <a:lumMod val="75000"/>
                  <a:lumOff val="25000"/>
                </a:schemeClr>
              </a:buClr>
              <a:buFont typeface="Arial" panose="020B0604020202020204" pitchFamily="34" charset="0"/>
              <a:buChar char="•"/>
              <a:tabLst/>
              <a:defRPr sz="1600" b="0" i="0" spc="50" baseline="0">
                <a:solidFill>
                  <a:schemeClr val="tx1">
                    <a:lumMod val="75000"/>
                    <a:lumOff val="25000"/>
                  </a:schemeClr>
                </a:solidFill>
                <a:latin typeface="Futura PT Light" panose="020B0402020204020303" pitchFamily="34" charset="77"/>
                <a:ea typeface="Roboto Condensed" panose="02000000000000000000" pitchFamily="2" charset="0"/>
              </a:defRPr>
            </a:lvl2pPr>
            <a:lvl3pPr marL="720000" indent="-130175">
              <a:lnSpc>
                <a:spcPts val="2480"/>
              </a:lnSpc>
              <a:spcBef>
                <a:spcPts val="0"/>
              </a:spcBef>
              <a:buClr>
                <a:schemeClr val="tx1">
                  <a:lumMod val="75000"/>
                  <a:lumOff val="25000"/>
                </a:schemeClr>
              </a:buClr>
              <a:tabLst/>
              <a:defRPr sz="1400" b="0" i="0" spc="50" baseline="0">
                <a:solidFill>
                  <a:schemeClr val="tx1">
                    <a:lumMod val="75000"/>
                    <a:lumOff val="25000"/>
                  </a:schemeClr>
                </a:solidFill>
                <a:latin typeface="Futura Std Light" panose="020B0402020204020303" pitchFamily="34" charset="0"/>
              </a:defRPr>
            </a:lvl3pPr>
            <a:lvl4pPr>
              <a:defRPr>
                <a:solidFill>
                  <a:schemeClr val="bg1"/>
                </a:solidFill>
              </a:defRPr>
            </a:lvl4pPr>
            <a:lvl5pPr>
              <a:defRPr>
                <a:solidFill>
                  <a:schemeClr val="bg1"/>
                </a:solidFill>
              </a:defRPr>
            </a:lvl5pPr>
          </a:lstStyle>
          <a:p>
            <a:pPr lvl="0"/>
            <a:r>
              <a:rPr lang="de-DE" dirty="0"/>
              <a:t>Text</a:t>
            </a:r>
          </a:p>
          <a:p>
            <a:pPr lvl="1"/>
            <a:r>
              <a:rPr lang="de-DE" dirty="0"/>
              <a:t>Zweite Ebene</a:t>
            </a:r>
          </a:p>
        </p:txBody>
      </p:sp>
    </p:spTree>
    <p:extLst>
      <p:ext uri="{BB962C8B-B14F-4D97-AF65-F5344CB8AC3E}">
        <p14:creationId xmlns:p14="http://schemas.microsoft.com/office/powerpoint/2010/main" val="2204037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verview... 2 Images">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664804"/>
            <a:ext cx="11017249" cy="575703"/>
          </a:xfrm>
          <a:prstGeom prst="rect">
            <a:avLst/>
          </a:prstGeom>
        </p:spPr>
        <p:txBody>
          <a:bodyPr lIns="0" tIns="0" rIns="0" bIns="0"/>
          <a:lstStyle>
            <a:lvl1pPr marL="0" indent="0">
              <a:buNone/>
              <a:defRPr sz="3600" b="1" i="0" cap="all"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4" name="Picture Placeholder 16">
            <a:extLst>
              <a:ext uri="{FF2B5EF4-FFF2-40B4-BE49-F238E27FC236}">
                <a16:creationId xmlns:a16="http://schemas.microsoft.com/office/drawing/2014/main" id="{D313EEC6-31CF-9FDA-37B1-81CCA5207AAA}"/>
              </a:ext>
            </a:extLst>
          </p:cNvPr>
          <p:cNvSpPr>
            <a:spLocks noGrp="1"/>
          </p:cNvSpPr>
          <p:nvPr>
            <p:ph type="pic" sz="quarter" idx="21" hasCustomPrompt="1"/>
          </p:nvPr>
        </p:nvSpPr>
        <p:spPr>
          <a:xfrm>
            <a:off x="6168008" y="2359299"/>
            <a:ext cx="5365180"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9" name="Picture Placeholder 19">
            <a:extLst>
              <a:ext uri="{FF2B5EF4-FFF2-40B4-BE49-F238E27FC236}">
                <a16:creationId xmlns:a16="http://schemas.microsoft.com/office/drawing/2014/main" id="{EC7237D1-55EB-93EE-B3A7-2DC21E8E8CAC}"/>
              </a:ext>
            </a:extLst>
          </p:cNvPr>
          <p:cNvSpPr>
            <a:spLocks noGrp="1"/>
          </p:cNvSpPr>
          <p:nvPr>
            <p:ph type="pic" sz="quarter" idx="20" hasCustomPrompt="1"/>
          </p:nvPr>
        </p:nvSpPr>
        <p:spPr>
          <a:xfrm>
            <a:off x="515938" y="2359299"/>
            <a:ext cx="550805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3" name="Textplatzhalter 2">
            <a:extLst>
              <a:ext uri="{FF2B5EF4-FFF2-40B4-BE49-F238E27FC236}">
                <a16:creationId xmlns:a16="http://schemas.microsoft.com/office/drawing/2014/main" id="{AB9A5808-3FCD-196F-ACC3-D3EC72EC924E}"/>
              </a:ext>
            </a:extLst>
          </p:cNvPr>
          <p:cNvSpPr>
            <a:spLocks noGrp="1"/>
          </p:cNvSpPr>
          <p:nvPr>
            <p:ph type="body" sz="quarter" idx="11" hasCustomPrompt="1"/>
          </p:nvPr>
        </p:nvSpPr>
        <p:spPr>
          <a:xfrm>
            <a:off x="803412"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7" name="Textplatzhalter 2">
            <a:extLst>
              <a:ext uri="{FF2B5EF4-FFF2-40B4-BE49-F238E27FC236}">
                <a16:creationId xmlns:a16="http://schemas.microsoft.com/office/drawing/2014/main" id="{5BFDBAF9-25FE-5995-0B40-3CDF167FDC94}"/>
              </a:ext>
            </a:extLst>
          </p:cNvPr>
          <p:cNvSpPr>
            <a:spLocks noGrp="1"/>
          </p:cNvSpPr>
          <p:nvPr>
            <p:ph type="body" sz="quarter" idx="26" hasCustomPrompt="1"/>
          </p:nvPr>
        </p:nvSpPr>
        <p:spPr>
          <a:xfrm>
            <a:off x="6420036"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Tree>
    <p:extLst>
      <p:ext uri="{BB962C8B-B14F-4D97-AF65-F5344CB8AC3E}">
        <p14:creationId xmlns:p14="http://schemas.microsoft.com/office/powerpoint/2010/main" val="2542255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verview... 3 Images">
    <p:spTree>
      <p:nvGrpSpPr>
        <p:cNvPr id="1" name=""/>
        <p:cNvGrpSpPr/>
        <p:nvPr/>
      </p:nvGrpSpPr>
      <p:grpSpPr>
        <a:xfrm>
          <a:off x="0" y="0"/>
          <a:ext cx="0" cy="0"/>
          <a:chOff x="0" y="0"/>
          <a:chExt cx="0" cy="0"/>
        </a:xfrm>
      </p:grpSpPr>
      <p:sp>
        <p:nvSpPr>
          <p:cNvPr id="4" name="Picture Placeholder 16">
            <a:extLst>
              <a:ext uri="{FF2B5EF4-FFF2-40B4-BE49-F238E27FC236}">
                <a16:creationId xmlns:a16="http://schemas.microsoft.com/office/drawing/2014/main" id="{D313EEC6-31CF-9FDA-37B1-81CCA5207AAA}"/>
              </a:ext>
            </a:extLst>
          </p:cNvPr>
          <p:cNvSpPr>
            <a:spLocks noGrp="1"/>
          </p:cNvSpPr>
          <p:nvPr>
            <p:ph type="pic" sz="quarter" idx="21" hasCustomPrompt="1"/>
          </p:nvPr>
        </p:nvSpPr>
        <p:spPr>
          <a:xfrm>
            <a:off x="4259238" y="2359299"/>
            <a:ext cx="3527834"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9" name="Picture Placeholder 19">
            <a:extLst>
              <a:ext uri="{FF2B5EF4-FFF2-40B4-BE49-F238E27FC236}">
                <a16:creationId xmlns:a16="http://schemas.microsoft.com/office/drawing/2014/main" id="{EC7237D1-55EB-93EE-B3A7-2DC21E8E8CAC}"/>
              </a:ext>
            </a:extLst>
          </p:cNvPr>
          <p:cNvSpPr>
            <a:spLocks noGrp="1"/>
          </p:cNvSpPr>
          <p:nvPr>
            <p:ph type="pic" sz="quarter" idx="20" hasCustomPrompt="1"/>
          </p:nvPr>
        </p:nvSpPr>
        <p:spPr>
          <a:xfrm>
            <a:off x="515938" y="2359299"/>
            <a:ext cx="3527834"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11" name="Picture Placeholder 16">
            <a:extLst>
              <a:ext uri="{FF2B5EF4-FFF2-40B4-BE49-F238E27FC236}">
                <a16:creationId xmlns:a16="http://schemas.microsoft.com/office/drawing/2014/main" id="{C94979BC-38E2-8D23-FD58-9DA96C08E8D1}"/>
              </a:ext>
            </a:extLst>
          </p:cNvPr>
          <p:cNvSpPr>
            <a:spLocks noGrp="1"/>
          </p:cNvSpPr>
          <p:nvPr>
            <p:ph type="pic" sz="quarter" idx="24" hasCustomPrompt="1"/>
          </p:nvPr>
        </p:nvSpPr>
        <p:spPr>
          <a:xfrm>
            <a:off x="8005354" y="2359299"/>
            <a:ext cx="3527834"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664804"/>
            <a:ext cx="11017249" cy="575703"/>
          </a:xfrm>
          <a:prstGeom prst="rect">
            <a:avLst/>
          </a:prstGeom>
        </p:spPr>
        <p:txBody>
          <a:bodyPr lIns="0" tIns="0" rIns="0" bIns="0"/>
          <a:lstStyle>
            <a:lvl1pPr marL="0" indent="0">
              <a:buNone/>
              <a:defRPr sz="3600" b="1" i="0" cap="all"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3" name="Textplatzhalter 2">
            <a:extLst>
              <a:ext uri="{FF2B5EF4-FFF2-40B4-BE49-F238E27FC236}">
                <a16:creationId xmlns:a16="http://schemas.microsoft.com/office/drawing/2014/main" id="{AB9A5808-3FCD-196F-ACC3-D3EC72EC924E}"/>
              </a:ext>
            </a:extLst>
          </p:cNvPr>
          <p:cNvSpPr>
            <a:spLocks noGrp="1"/>
          </p:cNvSpPr>
          <p:nvPr>
            <p:ph type="body" sz="quarter" idx="11" hasCustomPrompt="1"/>
          </p:nvPr>
        </p:nvSpPr>
        <p:spPr>
          <a:xfrm>
            <a:off x="731404"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6" name="Textplatzhalter 2">
            <a:extLst>
              <a:ext uri="{FF2B5EF4-FFF2-40B4-BE49-F238E27FC236}">
                <a16:creationId xmlns:a16="http://schemas.microsoft.com/office/drawing/2014/main" id="{16FEBA6D-2A22-4A4D-6CA8-B37953E55CFE}"/>
              </a:ext>
            </a:extLst>
          </p:cNvPr>
          <p:cNvSpPr>
            <a:spLocks noGrp="1"/>
          </p:cNvSpPr>
          <p:nvPr>
            <p:ph type="body" sz="quarter" idx="25" hasCustomPrompt="1"/>
          </p:nvPr>
        </p:nvSpPr>
        <p:spPr>
          <a:xfrm>
            <a:off x="4474983"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7" name="Textplatzhalter 2">
            <a:extLst>
              <a:ext uri="{FF2B5EF4-FFF2-40B4-BE49-F238E27FC236}">
                <a16:creationId xmlns:a16="http://schemas.microsoft.com/office/drawing/2014/main" id="{5BFDBAF9-25FE-5995-0B40-3CDF167FDC94}"/>
              </a:ext>
            </a:extLst>
          </p:cNvPr>
          <p:cNvSpPr>
            <a:spLocks noGrp="1"/>
          </p:cNvSpPr>
          <p:nvPr>
            <p:ph type="body" sz="quarter" idx="26" hasCustomPrompt="1"/>
          </p:nvPr>
        </p:nvSpPr>
        <p:spPr>
          <a:xfrm>
            <a:off x="8221099"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Tree>
    <p:extLst>
      <p:ext uri="{BB962C8B-B14F-4D97-AF65-F5344CB8AC3E}">
        <p14:creationId xmlns:p14="http://schemas.microsoft.com/office/powerpoint/2010/main" val="3580591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verview... 4 Images">
    <p:spTree>
      <p:nvGrpSpPr>
        <p:cNvPr id="1" name=""/>
        <p:cNvGrpSpPr/>
        <p:nvPr/>
      </p:nvGrpSpPr>
      <p:grpSpPr>
        <a:xfrm>
          <a:off x="0" y="0"/>
          <a:ext cx="0" cy="0"/>
          <a:chOff x="0" y="0"/>
          <a:chExt cx="0" cy="0"/>
        </a:xfrm>
      </p:grpSpPr>
      <p:sp>
        <p:nvSpPr>
          <p:cNvPr id="4" name="Picture Placeholder 16">
            <a:extLst>
              <a:ext uri="{FF2B5EF4-FFF2-40B4-BE49-F238E27FC236}">
                <a16:creationId xmlns:a16="http://schemas.microsoft.com/office/drawing/2014/main" id="{D313EEC6-31CF-9FDA-37B1-81CCA5207AAA}"/>
              </a:ext>
            </a:extLst>
          </p:cNvPr>
          <p:cNvSpPr>
            <a:spLocks noGrp="1"/>
          </p:cNvSpPr>
          <p:nvPr>
            <p:ph type="pic" sz="quarter" idx="21" hasCustomPrompt="1"/>
          </p:nvPr>
        </p:nvSpPr>
        <p:spPr>
          <a:xfrm>
            <a:off x="3330997"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9" name="Picture Placeholder 19">
            <a:extLst>
              <a:ext uri="{FF2B5EF4-FFF2-40B4-BE49-F238E27FC236}">
                <a16:creationId xmlns:a16="http://schemas.microsoft.com/office/drawing/2014/main" id="{EC7237D1-55EB-93EE-B3A7-2DC21E8E8CAC}"/>
              </a:ext>
            </a:extLst>
          </p:cNvPr>
          <p:cNvSpPr>
            <a:spLocks noGrp="1"/>
          </p:cNvSpPr>
          <p:nvPr>
            <p:ph type="pic" sz="quarter" idx="20" hasCustomPrompt="1"/>
          </p:nvPr>
        </p:nvSpPr>
        <p:spPr>
          <a:xfrm>
            <a:off x="515938"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11" name="Picture Placeholder 16">
            <a:extLst>
              <a:ext uri="{FF2B5EF4-FFF2-40B4-BE49-F238E27FC236}">
                <a16:creationId xmlns:a16="http://schemas.microsoft.com/office/drawing/2014/main" id="{C94979BC-38E2-8D23-FD58-9DA96C08E8D1}"/>
              </a:ext>
            </a:extLst>
          </p:cNvPr>
          <p:cNvSpPr>
            <a:spLocks noGrp="1"/>
          </p:cNvSpPr>
          <p:nvPr>
            <p:ph type="pic" sz="quarter" idx="24" hasCustomPrompt="1"/>
          </p:nvPr>
        </p:nvSpPr>
        <p:spPr>
          <a:xfrm>
            <a:off x="6106371"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8" name="Picture Placeholder 16">
            <a:extLst>
              <a:ext uri="{FF2B5EF4-FFF2-40B4-BE49-F238E27FC236}">
                <a16:creationId xmlns:a16="http://schemas.microsoft.com/office/drawing/2014/main" id="{FF001B5C-957C-4EE3-1B4C-F61978CB1E1D}"/>
              </a:ext>
            </a:extLst>
          </p:cNvPr>
          <p:cNvSpPr>
            <a:spLocks noGrp="1"/>
          </p:cNvSpPr>
          <p:nvPr>
            <p:ph type="pic" sz="quarter" idx="27" hasCustomPrompt="1"/>
          </p:nvPr>
        </p:nvSpPr>
        <p:spPr>
          <a:xfrm>
            <a:off x="8921430"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664804"/>
            <a:ext cx="11017249" cy="595486"/>
          </a:xfrm>
          <a:prstGeom prst="rect">
            <a:avLst/>
          </a:prstGeom>
        </p:spPr>
        <p:txBody>
          <a:bodyPr lIns="0" tIns="0" rIns="0" bIns="0"/>
          <a:lstStyle>
            <a:lvl1pPr marL="0" indent="0">
              <a:buNone/>
              <a:defRPr sz="3200" b="1" i="0" cap="all"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3" name="Textplatzhalter 2">
            <a:extLst>
              <a:ext uri="{FF2B5EF4-FFF2-40B4-BE49-F238E27FC236}">
                <a16:creationId xmlns:a16="http://schemas.microsoft.com/office/drawing/2014/main" id="{AB9A5808-3FCD-196F-ACC3-D3EC72EC924E}"/>
              </a:ext>
            </a:extLst>
          </p:cNvPr>
          <p:cNvSpPr>
            <a:spLocks noGrp="1"/>
          </p:cNvSpPr>
          <p:nvPr>
            <p:ph type="body" sz="quarter" idx="11" hasCustomPrompt="1"/>
          </p:nvPr>
        </p:nvSpPr>
        <p:spPr>
          <a:xfrm>
            <a:off x="666924"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10" name="Textplatzhalter 2">
            <a:extLst>
              <a:ext uri="{FF2B5EF4-FFF2-40B4-BE49-F238E27FC236}">
                <a16:creationId xmlns:a16="http://schemas.microsoft.com/office/drawing/2014/main" id="{FCD8CC6D-9A66-2C32-B3A5-45AB338FF5E3}"/>
              </a:ext>
            </a:extLst>
          </p:cNvPr>
          <p:cNvSpPr>
            <a:spLocks noGrp="1"/>
          </p:cNvSpPr>
          <p:nvPr>
            <p:ph type="body" sz="quarter" idx="28" hasCustomPrompt="1"/>
          </p:nvPr>
        </p:nvSpPr>
        <p:spPr>
          <a:xfrm>
            <a:off x="3477359"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12" name="Textplatzhalter 2">
            <a:extLst>
              <a:ext uri="{FF2B5EF4-FFF2-40B4-BE49-F238E27FC236}">
                <a16:creationId xmlns:a16="http://schemas.microsoft.com/office/drawing/2014/main" id="{3C1D15EB-2123-EBB1-C72D-E090D222B0E8}"/>
              </a:ext>
            </a:extLst>
          </p:cNvPr>
          <p:cNvSpPr>
            <a:spLocks noGrp="1"/>
          </p:cNvSpPr>
          <p:nvPr>
            <p:ph type="body" sz="quarter" idx="29" hasCustomPrompt="1"/>
          </p:nvPr>
        </p:nvSpPr>
        <p:spPr>
          <a:xfrm>
            <a:off x="6240729"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13" name="Textplatzhalter 2">
            <a:extLst>
              <a:ext uri="{FF2B5EF4-FFF2-40B4-BE49-F238E27FC236}">
                <a16:creationId xmlns:a16="http://schemas.microsoft.com/office/drawing/2014/main" id="{6204C23D-46F8-9407-ACA9-23A09A33E7E5}"/>
              </a:ext>
            </a:extLst>
          </p:cNvPr>
          <p:cNvSpPr>
            <a:spLocks noGrp="1"/>
          </p:cNvSpPr>
          <p:nvPr>
            <p:ph type="body" sz="quarter" idx="30" hasCustomPrompt="1"/>
          </p:nvPr>
        </p:nvSpPr>
        <p:spPr>
          <a:xfrm>
            <a:off x="9057888"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Light" panose="020B04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Tree>
    <p:extLst>
      <p:ext uri="{BB962C8B-B14F-4D97-AF65-F5344CB8AC3E}">
        <p14:creationId xmlns:p14="http://schemas.microsoft.com/office/powerpoint/2010/main" val="2793838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oduct page">
    <p:spTree>
      <p:nvGrpSpPr>
        <p:cNvPr id="1" name=""/>
        <p:cNvGrpSpPr/>
        <p:nvPr/>
      </p:nvGrpSpPr>
      <p:grpSpPr>
        <a:xfrm>
          <a:off x="0" y="0"/>
          <a:ext cx="0" cy="0"/>
          <a:chOff x="0" y="0"/>
          <a:chExt cx="0" cy="0"/>
        </a:xfrm>
      </p:grpSpPr>
      <p:sp>
        <p:nvSpPr>
          <p:cNvPr id="4" name="Picture Placeholder 26">
            <a:extLst>
              <a:ext uri="{FF2B5EF4-FFF2-40B4-BE49-F238E27FC236}">
                <a16:creationId xmlns:a16="http://schemas.microsoft.com/office/drawing/2014/main" id="{1D859CCF-A3C4-84F2-5ADA-452EA3E3FCB9}"/>
              </a:ext>
            </a:extLst>
          </p:cNvPr>
          <p:cNvSpPr>
            <a:spLocks noGrp="1"/>
          </p:cNvSpPr>
          <p:nvPr>
            <p:ph type="pic" sz="quarter" idx="31" hasCustomPrompt="1"/>
          </p:nvPr>
        </p:nvSpPr>
        <p:spPr>
          <a:xfrm>
            <a:off x="1163452" y="2708920"/>
            <a:ext cx="2304256" cy="2804962"/>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9" name="Textplatzhalter 11">
            <a:extLst>
              <a:ext uri="{FF2B5EF4-FFF2-40B4-BE49-F238E27FC236}">
                <a16:creationId xmlns:a16="http://schemas.microsoft.com/office/drawing/2014/main" id="{F51128FD-7AB5-C495-D382-C33C7A259E82}"/>
              </a:ext>
            </a:extLst>
          </p:cNvPr>
          <p:cNvSpPr>
            <a:spLocks noGrp="1"/>
          </p:cNvSpPr>
          <p:nvPr>
            <p:ph type="body" sz="quarter" idx="10" hasCustomPrompt="1"/>
          </p:nvPr>
        </p:nvSpPr>
        <p:spPr>
          <a:xfrm>
            <a:off x="7395000" y="1808820"/>
            <a:ext cx="3999825" cy="1042541"/>
          </a:xfrm>
          <a:prstGeom prst="rect">
            <a:avLst/>
          </a:prstGeom>
        </p:spPr>
        <p:txBody>
          <a:bodyPr lIns="0" tIns="0" rIns="0" bIns="0"/>
          <a:lstStyle>
            <a:lvl1pPr marL="0" indent="0">
              <a:lnSpc>
                <a:spcPct val="100000"/>
              </a:lnSpc>
              <a:spcBef>
                <a:spcPts val="1200"/>
              </a:spcBef>
              <a:buNone/>
              <a:defRPr sz="3600" b="1" i="0" kern="1200" cap="all" spc="50" baseline="0">
                <a:solidFill>
                  <a:srgbClr val="3D3D3D"/>
                </a:solidFill>
                <a:latin typeface="Futura PT Demi" panose="020B0502020204020303" pitchFamily="34" charset="77"/>
                <a:ea typeface="Roboto Medium" panose="02000000000000000000" pitchFamily="2" charset="0"/>
              </a:defRPr>
            </a:lvl1pPr>
          </a:lstStyle>
          <a:p>
            <a:pPr lvl="0"/>
            <a:r>
              <a:rPr lang="de-DE" dirty="0"/>
              <a:t>PRODUCT NAME EXAMPLE</a:t>
            </a:r>
          </a:p>
        </p:txBody>
      </p:sp>
      <p:sp>
        <p:nvSpPr>
          <p:cNvPr id="3" name="Picture Placeholder 26">
            <a:extLst>
              <a:ext uri="{FF2B5EF4-FFF2-40B4-BE49-F238E27FC236}">
                <a16:creationId xmlns:a16="http://schemas.microsoft.com/office/drawing/2014/main" id="{E1E0BE12-47F4-5AFF-BC85-C2C258C63EF7}"/>
              </a:ext>
            </a:extLst>
          </p:cNvPr>
          <p:cNvSpPr>
            <a:spLocks noGrp="1"/>
          </p:cNvSpPr>
          <p:nvPr>
            <p:ph type="pic" sz="quarter" idx="30" hasCustomPrompt="1"/>
          </p:nvPr>
        </p:nvSpPr>
        <p:spPr>
          <a:xfrm>
            <a:off x="3395700" y="2096852"/>
            <a:ext cx="3168352" cy="3885083"/>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Light" panose="020B0402020204020303" pitchFamily="34" charset="77"/>
              </a:defRPr>
            </a:lvl1pPr>
          </a:lstStyle>
          <a:p>
            <a:r>
              <a:rPr lang="en-US" dirty="0"/>
              <a:t>Image</a:t>
            </a:r>
          </a:p>
        </p:txBody>
      </p:sp>
      <p:sp>
        <p:nvSpPr>
          <p:cNvPr id="6" name="Textplatzhalter 5">
            <a:extLst>
              <a:ext uri="{FF2B5EF4-FFF2-40B4-BE49-F238E27FC236}">
                <a16:creationId xmlns:a16="http://schemas.microsoft.com/office/drawing/2014/main" id="{28EAD3AF-D74B-DF91-3E81-0B8B6556980F}"/>
              </a:ext>
            </a:extLst>
          </p:cNvPr>
          <p:cNvSpPr>
            <a:spLocks noGrp="1"/>
          </p:cNvSpPr>
          <p:nvPr>
            <p:ph type="body" sz="quarter" idx="33"/>
          </p:nvPr>
        </p:nvSpPr>
        <p:spPr>
          <a:xfrm>
            <a:off x="7320137" y="3320988"/>
            <a:ext cx="4213052" cy="2844862"/>
          </a:xfrm>
          <a:prstGeom prst="rect">
            <a:avLst/>
          </a:prstGeom>
        </p:spPr>
        <p:txBody>
          <a:bodyPr/>
          <a:lstStyle>
            <a:lvl1pPr marL="4763" indent="-4763">
              <a:lnSpc>
                <a:spcPts val="2440"/>
              </a:lnSpc>
              <a:spcBef>
                <a:spcPts val="0"/>
              </a:spcBef>
              <a:buFont typeface="Arial" panose="020B0604020202020204" pitchFamily="34" charset="0"/>
              <a:buNone/>
              <a:tabLst/>
              <a:defRPr sz="1600" b="0" i="0" spc="50" baseline="0">
                <a:solidFill>
                  <a:srgbClr val="3D3D3D"/>
                </a:solidFill>
                <a:latin typeface="Futura PT Light" panose="020B0402020204020303" pitchFamily="34" charset="77"/>
              </a:defRPr>
            </a:lvl1pPr>
            <a:lvl2pPr marL="324000" indent="-156600">
              <a:lnSpc>
                <a:spcPts val="2440"/>
              </a:lnSpc>
              <a:spcBef>
                <a:spcPts val="0"/>
              </a:spcBef>
              <a:defRPr sz="1600" b="0" i="0" spc="50" baseline="0">
                <a:solidFill>
                  <a:srgbClr val="3D3D3D"/>
                </a:solidFill>
                <a:latin typeface="Futura PT Light" panose="020B0402020204020303" pitchFamily="34" charset="77"/>
              </a:defRPr>
            </a:lvl2pPr>
            <a:lvl3pPr>
              <a:defRPr sz="1200" b="0" i="0">
                <a:latin typeface="Futura Std Light" panose="020B0402020204020303" pitchFamily="34" charset="0"/>
              </a:defRPr>
            </a:lvl3pPr>
            <a:lvl4pPr>
              <a:defRPr sz="1200" b="0" i="0">
                <a:latin typeface="Futura Std Light" panose="020B0402020204020303" pitchFamily="34" charset="0"/>
              </a:defRPr>
            </a:lvl4pPr>
            <a:lvl5pPr>
              <a:defRPr sz="1200" b="0" i="0">
                <a:latin typeface="Futura Std Light" panose="020B0402020204020303" pitchFamily="34" charset="0"/>
              </a:defRPr>
            </a:lvl5pPr>
          </a:lstStyle>
          <a:p>
            <a:pPr lvl="0"/>
            <a:r>
              <a:rPr lang="de-DE" dirty="0"/>
              <a:t>Mastertextformat bearbeiten</a:t>
            </a:r>
          </a:p>
          <a:p>
            <a:pPr lvl="1"/>
            <a:r>
              <a:rPr lang="de-DE" dirty="0"/>
              <a:t>Zweite Ebene</a:t>
            </a:r>
          </a:p>
        </p:txBody>
      </p:sp>
    </p:spTree>
    <p:extLst>
      <p:ext uri="{BB962C8B-B14F-4D97-AF65-F5344CB8AC3E}">
        <p14:creationId xmlns:p14="http://schemas.microsoft.com/office/powerpoint/2010/main" val="1123271819"/>
      </p:ext>
    </p:extLst>
  </p:cSld>
  <p:clrMapOvr>
    <a:masterClrMapping/>
  </p:clrMapOvr>
  <p:extLst>
    <p:ext uri="{DCECCB84-F9BA-43D5-87BE-67443E8EF086}">
      <p15:sldGuideLst xmlns:p15="http://schemas.microsoft.com/office/powerpoint/2012/main">
        <p15:guide id="2" pos="3885" userDrawn="1">
          <p15:clr>
            <a:srgbClr val="A4A3A4"/>
          </p15:clr>
        </p15:guide>
        <p15:guide id="3" pos="4656" userDrawn="1">
          <p15:clr>
            <a:srgbClr val="A4A3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881189"/>
            <a:ext cx="11017247" cy="719719"/>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8" name="Textplatzhalter 4">
            <a:extLst>
              <a:ext uri="{FF2B5EF4-FFF2-40B4-BE49-F238E27FC236}">
                <a16:creationId xmlns:a16="http://schemas.microsoft.com/office/drawing/2014/main" id="{DCE1711D-C9AF-45C3-9436-51A7903FF733}"/>
              </a:ext>
            </a:extLst>
          </p:cNvPr>
          <p:cNvSpPr>
            <a:spLocks noGrp="1"/>
          </p:cNvSpPr>
          <p:nvPr>
            <p:ph type="body" sz="quarter" idx="14" hasCustomPrompt="1"/>
          </p:nvPr>
        </p:nvSpPr>
        <p:spPr>
          <a:xfrm>
            <a:off x="513661" y="3429000"/>
            <a:ext cx="2305975" cy="2736850"/>
          </a:xfrm>
          <a:prstGeom prst="rect">
            <a:avLst/>
          </a:prstGeom>
        </p:spPr>
        <p:txBody>
          <a:bodyPr lIns="0" tIns="0" rIns="0" bIns="0"/>
          <a:lstStyle>
            <a:lvl1pPr marL="0" indent="-169200">
              <a:lnSpc>
                <a:spcPts val="2440"/>
              </a:lnSpc>
              <a:spcBef>
                <a:spcPts val="0"/>
              </a:spcBef>
              <a:buNone/>
              <a:defRPr sz="1600" b="0" i="0" spc="50" baseline="0">
                <a:solidFill>
                  <a:srgbClr val="3D3D3D"/>
                </a:solidFill>
                <a:latin typeface="Futura PT Light" panose="020B0402020204020303" pitchFamily="34" charset="77"/>
              </a:defRPr>
            </a:lvl1pPr>
            <a:lvl2pPr marL="205200" indent="0">
              <a:lnSpc>
                <a:spcPts val="2480"/>
              </a:lnSpc>
              <a:spcBef>
                <a:spcPts val="0"/>
              </a:spcBef>
              <a:buNone/>
              <a:defRPr sz="1400" b="0" i="0">
                <a:latin typeface="Futura Std Light" panose="020B0402020204020303" pitchFamily="34" charset="0"/>
              </a:defRPr>
            </a:lvl2pPr>
            <a:lvl3pPr marL="446400" indent="0">
              <a:lnSpc>
                <a:spcPts val="2480"/>
              </a:lnSpc>
              <a:spcBef>
                <a:spcPts val="0"/>
              </a:spcBef>
              <a:buNone/>
              <a:defRPr sz="1400" b="0" i="0">
                <a:latin typeface="Futura Std Light" panose="020B04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Text</a:t>
            </a:r>
          </a:p>
        </p:txBody>
      </p:sp>
    </p:spTree>
    <p:extLst>
      <p:ext uri="{BB962C8B-B14F-4D97-AF65-F5344CB8AC3E}">
        <p14:creationId xmlns:p14="http://schemas.microsoft.com/office/powerpoint/2010/main" val="41571536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lor Codes">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8FB56474-A970-DB9E-AB4F-F906D168E9C7}"/>
              </a:ext>
            </a:extLst>
          </p:cNvPr>
          <p:cNvSpPr/>
          <p:nvPr/>
        </p:nvSpPr>
        <p:spPr>
          <a:xfrm>
            <a:off x="1523999" y="4477640"/>
            <a:ext cx="3527426" cy="855035"/>
          </a:xfrm>
          <a:prstGeom prst="rect">
            <a:avLst/>
          </a:prstGeom>
          <a:solidFill>
            <a:srgbClr val="008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solidFill>
                <a:srgbClr val="FF0000"/>
              </a:solidFill>
              <a:latin typeface="Futura PT Light" panose="020B0402020204020303" pitchFamily="34" charset="77"/>
            </a:endParaRPr>
          </a:p>
        </p:txBody>
      </p:sp>
      <p:sp>
        <p:nvSpPr>
          <p:cNvPr id="12" name="Rechteck 11">
            <a:extLst>
              <a:ext uri="{FF2B5EF4-FFF2-40B4-BE49-F238E27FC236}">
                <a16:creationId xmlns:a16="http://schemas.microsoft.com/office/drawing/2014/main" id="{F945AA85-A510-8D19-35A4-6674488FC10C}"/>
              </a:ext>
            </a:extLst>
          </p:cNvPr>
          <p:cNvSpPr/>
          <p:nvPr/>
        </p:nvSpPr>
        <p:spPr>
          <a:xfrm>
            <a:off x="1524000" y="3429000"/>
            <a:ext cx="6192180" cy="875899"/>
          </a:xfrm>
          <a:prstGeom prst="rect">
            <a:avLst/>
          </a:prstGeom>
          <a:solidFill>
            <a:srgbClr val="3D3D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solidFill>
                <a:srgbClr val="3D3D3D"/>
              </a:solidFill>
              <a:latin typeface="Futura PT Light" panose="020B0402020204020303" pitchFamily="34" charset="77"/>
            </a:endParaRPr>
          </a:p>
        </p:txBody>
      </p:sp>
      <p:sp>
        <p:nvSpPr>
          <p:cNvPr id="14" name="Textfeld 13">
            <a:extLst>
              <a:ext uri="{FF2B5EF4-FFF2-40B4-BE49-F238E27FC236}">
                <a16:creationId xmlns:a16="http://schemas.microsoft.com/office/drawing/2014/main" id="{941E0A68-0B1C-ACAA-F334-535F8462663A}"/>
              </a:ext>
            </a:extLst>
          </p:cNvPr>
          <p:cNvSpPr txBox="1"/>
          <p:nvPr userDrawn="1"/>
        </p:nvSpPr>
        <p:spPr>
          <a:xfrm>
            <a:off x="3678025" y="3706226"/>
            <a:ext cx="1218725" cy="382156"/>
          </a:xfrm>
          <a:prstGeom prst="rect">
            <a:avLst/>
          </a:prstGeom>
          <a:noFill/>
        </p:spPr>
        <p:txBody>
          <a:bodyPr wrap="square">
            <a:spAutoFit/>
          </a:bodyPr>
          <a:lstStyle/>
          <a:p>
            <a:pPr>
              <a:spcBef>
                <a:spcPts val="100"/>
              </a:spcBef>
            </a:pPr>
            <a:r>
              <a:rPr lang="de-DE" sz="900" b="0" i="0" spc="50" baseline="0" dirty="0">
                <a:solidFill>
                  <a:schemeClr val="bg1"/>
                </a:solidFill>
                <a:effectLst/>
                <a:latin typeface="Futura PT Light" panose="020B0402020204020303" pitchFamily="34" charset="77"/>
              </a:rPr>
              <a:t>RGB </a:t>
            </a:r>
            <a:r>
              <a:rPr lang="de-DE" sz="900" b="0" i="0" spc="50" baseline="0" dirty="0">
                <a:solidFill>
                  <a:schemeClr val="bg1"/>
                </a:solidFill>
                <a:latin typeface="Futura PT Light" panose="020B0402020204020303" pitchFamily="34" charset="77"/>
              </a:rPr>
              <a:t>61,61,61</a:t>
            </a:r>
            <a:endParaRPr lang="de-DE" sz="900" b="0" i="0" spc="50" baseline="0" dirty="0">
              <a:solidFill>
                <a:schemeClr val="bg1"/>
              </a:solidFill>
              <a:effectLst/>
              <a:latin typeface="Futura PT Light" panose="020B0402020204020303" pitchFamily="34" charset="77"/>
            </a:endParaRPr>
          </a:p>
          <a:p>
            <a:pPr>
              <a:spcBef>
                <a:spcPts val="100"/>
              </a:spcBef>
            </a:pPr>
            <a:r>
              <a:rPr lang="de-DE" sz="900" b="0" i="0" spc="50" baseline="0" dirty="0">
                <a:solidFill>
                  <a:schemeClr val="bg1"/>
                </a:solidFill>
                <a:effectLst/>
                <a:latin typeface="Futura PT Light" panose="020B0402020204020303" pitchFamily="34" charset="77"/>
              </a:rPr>
              <a:t>HEX  #3d3d3d</a:t>
            </a:r>
          </a:p>
        </p:txBody>
      </p:sp>
      <p:sp>
        <p:nvSpPr>
          <p:cNvPr id="15" name="Textfeld 14">
            <a:extLst>
              <a:ext uri="{FF2B5EF4-FFF2-40B4-BE49-F238E27FC236}">
                <a16:creationId xmlns:a16="http://schemas.microsoft.com/office/drawing/2014/main" id="{F52D3724-40E3-A023-B3AB-6723D300211A}"/>
              </a:ext>
            </a:extLst>
          </p:cNvPr>
          <p:cNvSpPr txBox="1"/>
          <p:nvPr userDrawn="1"/>
        </p:nvSpPr>
        <p:spPr>
          <a:xfrm>
            <a:off x="1775520" y="3753611"/>
            <a:ext cx="1554578" cy="287899"/>
          </a:xfrm>
          <a:prstGeom prst="rect">
            <a:avLst/>
          </a:prstGeom>
          <a:noFill/>
        </p:spPr>
        <p:txBody>
          <a:bodyPr wrap="square">
            <a:spAutoFit/>
          </a:bodyPr>
          <a:lstStyle/>
          <a:p>
            <a:pPr>
              <a:lnSpc>
                <a:spcPct val="110000"/>
              </a:lnSpc>
            </a:pPr>
            <a:r>
              <a:rPr lang="de-CH" sz="1200" b="1" i="0" spc="50" baseline="0" dirty="0">
                <a:solidFill>
                  <a:schemeClr val="bg1"/>
                </a:solidFill>
                <a:latin typeface="Futura PT Demi" panose="020B0502020204020303" pitchFamily="34" charset="77"/>
                <a:ea typeface="Roboto Medium" panose="02000000000000000000" pitchFamily="2" charset="0"/>
                <a:cs typeface="Calibri"/>
              </a:rPr>
              <a:t>MAIN COLOR</a:t>
            </a:r>
            <a:endParaRPr lang="de-CH" sz="1200" b="0" i="0" spc="50" baseline="0" dirty="0">
              <a:solidFill>
                <a:schemeClr val="bg1"/>
              </a:solidFill>
              <a:latin typeface="Futura PT Light" panose="020B0402020204020303" pitchFamily="34" charset="77"/>
              <a:ea typeface="Roboto Light" panose="02000000000000000000" pitchFamily="2" charset="0"/>
              <a:cs typeface="Calibri"/>
            </a:endParaRPr>
          </a:p>
        </p:txBody>
      </p:sp>
      <p:sp>
        <p:nvSpPr>
          <p:cNvPr id="21" name="Textfeld 20">
            <a:extLst>
              <a:ext uri="{FF2B5EF4-FFF2-40B4-BE49-F238E27FC236}">
                <a16:creationId xmlns:a16="http://schemas.microsoft.com/office/drawing/2014/main" id="{F6E97DC6-F9A1-E876-CCD7-91C13CEC44FE}"/>
              </a:ext>
            </a:extLst>
          </p:cNvPr>
          <p:cNvSpPr txBox="1"/>
          <p:nvPr userDrawn="1"/>
        </p:nvSpPr>
        <p:spPr>
          <a:xfrm>
            <a:off x="3678025" y="4715682"/>
            <a:ext cx="1260140" cy="369332"/>
          </a:xfrm>
          <a:prstGeom prst="rect">
            <a:avLst/>
          </a:prstGeom>
          <a:noFill/>
        </p:spPr>
        <p:txBody>
          <a:bodyPr wrap="square">
            <a:spAutoFit/>
          </a:bodyPr>
          <a:lstStyle/>
          <a:p>
            <a:r>
              <a:rPr lang="de-DE" sz="900" b="0" i="0" spc="50" baseline="0" dirty="0">
                <a:solidFill>
                  <a:schemeClr val="bg1"/>
                </a:solidFill>
                <a:latin typeface="Futura PT Light" panose="020B0402020204020303" pitchFamily="34" charset="77"/>
                <a:ea typeface="Roboto Medium" panose="02000000000000000000" pitchFamily="2" charset="0"/>
              </a:rPr>
              <a:t>RGB </a:t>
            </a:r>
            <a:r>
              <a:rPr lang="de-DE" sz="900" b="0" i="0" spc="50" baseline="0" dirty="0">
                <a:solidFill>
                  <a:schemeClr val="bg1"/>
                </a:solidFill>
                <a:latin typeface="Futura PT Light" panose="020B0402020204020303" pitchFamily="34" charset="77"/>
              </a:rPr>
              <a:t>0,134,214 </a:t>
            </a:r>
          </a:p>
          <a:p>
            <a:r>
              <a:rPr lang="de-DE" sz="900" b="0" i="0" spc="50" baseline="0" dirty="0">
                <a:solidFill>
                  <a:schemeClr val="bg1"/>
                </a:solidFill>
                <a:effectLst/>
                <a:latin typeface="Futura PT Light" panose="020B0402020204020303" pitchFamily="34" charset="77"/>
              </a:rPr>
              <a:t>HEX  </a:t>
            </a:r>
            <a:r>
              <a:rPr lang="de-DE" sz="900" b="0" i="0" spc="50" baseline="0" dirty="0">
                <a:solidFill>
                  <a:schemeClr val="bg1"/>
                </a:solidFill>
                <a:latin typeface="Futura PT Light" panose="020B0402020204020303" pitchFamily="34" charset="77"/>
              </a:rPr>
              <a:t>#0086d6</a:t>
            </a:r>
            <a:endParaRPr lang="de-DE" sz="900" b="0" i="0" spc="50" baseline="0" dirty="0">
              <a:solidFill>
                <a:schemeClr val="bg1"/>
              </a:solidFill>
              <a:effectLst/>
              <a:latin typeface="Futura PT Light" panose="020B0402020204020303" pitchFamily="34" charset="77"/>
              <a:ea typeface="Roboto Medium" panose="02000000000000000000" pitchFamily="2" charset="0"/>
            </a:endParaRPr>
          </a:p>
        </p:txBody>
      </p:sp>
      <p:sp>
        <p:nvSpPr>
          <p:cNvPr id="22" name="Textplatzhalter 4">
            <a:extLst>
              <a:ext uri="{FF2B5EF4-FFF2-40B4-BE49-F238E27FC236}">
                <a16:creationId xmlns:a16="http://schemas.microsoft.com/office/drawing/2014/main" id="{514F78F8-77B6-E03C-7C81-6B3325F1E304}"/>
              </a:ext>
            </a:extLst>
          </p:cNvPr>
          <p:cNvSpPr>
            <a:spLocks noGrp="1"/>
          </p:cNvSpPr>
          <p:nvPr>
            <p:ph type="body" sz="quarter" idx="12" hasCustomPrompt="1"/>
          </p:nvPr>
        </p:nvSpPr>
        <p:spPr>
          <a:xfrm>
            <a:off x="515938" y="1881189"/>
            <a:ext cx="4535487" cy="755723"/>
          </a:xfrm>
          <a:prstGeom prst="rect">
            <a:avLst/>
          </a:prstGeom>
        </p:spPr>
        <p:txBody>
          <a:bodyPr lIns="0" tIns="0" rIns="0" bIns="0"/>
          <a:lstStyle>
            <a:lvl1pPr marL="0" indent="0">
              <a:buNone/>
              <a:defRPr sz="3600" b="1" i="0"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COLOR CODES</a:t>
            </a:r>
          </a:p>
        </p:txBody>
      </p:sp>
      <p:sp>
        <p:nvSpPr>
          <p:cNvPr id="27" name="Textfeld 26">
            <a:extLst>
              <a:ext uri="{FF2B5EF4-FFF2-40B4-BE49-F238E27FC236}">
                <a16:creationId xmlns:a16="http://schemas.microsoft.com/office/drawing/2014/main" id="{9EFF06CC-884F-7C9F-5D3A-327ED01765AF}"/>
              </a:ext>
            </a:extLst>
          </p:cNvPr>
          <p:cNvSpPr txBox="1"/>
          <p:nvPr userDrawn="1"/>
        </p:nvSpPr>
        <p:spPr>
          <a:xfrm>
            <a:off x="1775520" y="4756655"/>
            <a:ext cx="1789245" cy="287899"/>
          </a:xfrm>
          <a:prstGeom prst="rect">
            <a:avLst/>
          </a:prstGeom>
          <a:noFill/>
        </p:spPr>
        <p:txBody>
          <a:bodyPr wrap="square">
            <a:spAutoFit/>
          </a:bodyPr>
          <a:lstStyle/>
          <a:p>
            <a:pPr>
              <a:lnSpc>
                <a:spcPct val="110000"/>
              </a:lnSpc>
            </a:pPr>
            <a:r>
              <a:rPr lang="de-CH" sz="1200" b="1" i="0" spc="50" baseline="0" dirty="0">
                <a:solidFill>
                  <a:schemeClr val="bg1"/>
                </a:solidFill>
                <a:latin typeface="Futura PT Demi" panose="020B0502020204020303" pitchFamily="34" charset="77"/>
                <a:ea typeface="Roboto Medium" panose="02000000000000000000" pitchFamily="2" charset="0"/>
                <a:cs typeface="Calibri"/>
              </a:rPr>
              <a:t>HIGHLIGHT COLOR</a:t>
            </a:r>
            <a:endParaRPr lang="de-CH" sz="1200" b="0" i="0" spc="50" baseline="0" dirty="0">
              <a:solidFill>
                <a:schemeClr val="bg1"/>
              </a:solidFill>
              <a:latin typeface="Futura PT Light" panose="020B0402020204020303" pitchFamily="34" charset="77"/>
              <a:ea typeface="Roboto Light" panose="02000000000000000000" pitchFamily="2" charset="0"/>
              <a:cs typeface="Calibri"/>
            </a:endParaRPr>
          </a:p>
        </p:txBody>
      </p:sp>
    </p:spTree>
    <p:extLst>
      <p:ext uri="{BB962C8B-B14F-4D97-AF65-F5344CB8AC3E}">
        <p14:creationId xmlns:p14="http://schemas.microsoft.com/office/powerpoint/2010/main" val="3415354555"/>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ny Fonts">
    <p:spTree>
      <p:nvGrpSpPr>
        <p:cNvPr id="1" name=""/>
        <p:cNvGrpSpPr/>
        <p:nvPr/>
      </p:nvGrpSpPr>
      <p:grpSpPr>
        <a:xfrm>
          <a:off x="0" y="0"/>
          <a:ext cx="0" cy="0"/>
          <a:chOff x="0" y="0"/>
          <a:chExt cx="0" cy="0"/>
        </a:xfrm>
      </p:grpSpPr>
      <p:sp>
        <p:nvSpPr>
          <p:cNvPr id="22" name="Textplatzhalter 4">
            <a:extLst>
              <a:ext uri="{FF2B5EF4-FFF2-40B4-BE49-F238E27FC236}">
                <a16:creationId xmlns:a16="http://schemas.microsoft.com/office/drawing/2014/main" id="{514F78F8-77B6-E03C-7C81-6B3325F1E304}"/>
              </a:ext>
            </a:extLst>
          </p:cNvPr>
          <p:cNvSpPr>
            <a:spLocks noGrp="1"/>
          </p:cNvSpPr>
          <p:nvPr>
            <p:ph type="body" sz="quarter" idx="12" hasCustomPrompt="1"/>
          </p:nvPr>
        </p:nvSpPr>
        <p:spPr>
          <a:xfrm>
            <a:off x="515938" y="1881189"/>
            <a:ext cx="4535487" cy="755723"/>
          </a:xfrm>
          <a:prstGeom prst="rect">
            <a:avLst/>
          </a:prstGeom>
        </p:spPr>
        <p:txBody>
          <a:bodyPr lIns="0" tIns="0" rIns="0" bIns="0"/>
          <a:lstStyle>
            <a:lvl1pPr marL="0" indent="0">
              <a:buNone/>
              <a:defRPr sz="3600" b="1" i="0"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COMPANY FONTS</a:t>
            </a:r>
          </a:p>
        </p:txBody>
      </p:sp>
      <p:sp>
        <p:nvSpPr>
          <p:cNvPr id="28" name="Textfeld 27">
            <a:extLst>
              <a:ext uri="{FF2B5EF4-FFF2-40B4-BE49-F238E27FC236}">
                <a16:creationId xmlns:a16="http://schemas.microsoft.com/office/drawing/2014/main" id="{13BAF457-C7AE-5038-AE1D-5D48AB410CE2}"/>
              </a:ext>
            </a:extLst>
          </p:cNvPr>
          <p:cNvSpPr txBox="1"/>
          <p:nvPr userDrawn="1"/>
        </p:nvSpPr>
        <p:spPr bwMode="auto">
          <a:xfrm>
            <a:off x="1451484" y="3032956"/>
            <a:ext cx="10081704" cy="1584176"/>
          </a:xfrm>
          <a:prstGeom prst="rect">
            <a:avLst/>
          </a:prstGeom>
          <a:noFill/>
          <a:ln>
            <a:noFill/>
          </a:ln>
        </p:spPr>
        <p:txBody>
          <a:bodyPr rot="0" vert="horz" wrap="square" lIns="91440" tIns="45720" rIns="91440" bIns="45720" rtlCol="0" anchor="t" anchorCtr="0" upright="1">
            <a:noAutofit/>
          </a:bodyPr>
          <a:lstStyle/>
          <a:p>
            <a:pPr algn="l" rtl="0">
              <a:lnSpc>
                <a:spcPct val="100000"/>
              </a:lnSpc>
              <a:spcAft>
                <a:spcPts val="0"/>
              </a:spcAft>
            </a:pPr>
            <a:r>
              <a:rPr lang="de-CH" sz="1600" b="1" i="0" kern="1200" spc="50" dirty="0">
                <a:solidFill>
                  <a:schemeClr val="tx1"/>
                </a:solidFill>
                <a:effectLst/>
                <a:latin typeface="Futura PT Demi" panose="020B0502020204020303" pitchFamily="34" charset="77"/>
                <a:ea typeface="+mn-ea"/>
                <a:cs typeface="+mn-cs"/>
              </a:rPr>
              <a:t>FUTURA STD BOLD</a:t>
            </a:r>
          </a:p>
          <a:p>
            <a:pPr algn="l" rtl="0">
              <a:lnSpc>
                <a:spcPct val="100000"/>
              </a:lnSpc>
              <a:spcAft>
                <a:spcPts val="0"/>
              </a:spcAft>
            </a:pPr>
            <a:endParaRPr lang="de-CH" sz="1600" b="1" i="0" kern="1200" spc="50" dirty="0">
              <a:solidFill>
                <a:schemeClr val="tx1"/>
              </a:solidFill>
              <a:effectLst/>
              <a:latin typeface="Futura PT Demi" panose="020B0502020204020303" pitchFamily="34" charset="77"/>
              <a:ea typeface="+mn-ea"/>
              <a:cs typeface="+mn-cs"/>
            </a:endParaRPr>
          </a:p>
          <a:p>
            <a:pPr algn="l" rtl="0">
              <a:lnSpc>
                <a:spcPct val="100000"/>
              </a:lnSpc>
              <a:spcAft>
                <a:spcPts val="0"/>
              </a:spcAft>
            </a:pPr>
            <a:r>
              <a:rPr lang="de-CH" sz="1600" b="1" i="0" kern="1200" spc="50" dirty="0">
                <a:solidFill>
                  <a:schemeClr val="tx1"/>
                </a:solidFill>
                <a:effectLst/>
                <a:latin typeface="Futura PT Demi" panose="020B0502020204020303" pitchFamily="34" charset="77"/>
                <a:ea typeface="+mn-ea"/>
                <a:cs typeface="+mn-cs"/>
              </a:rPr>
              <a:t>! « #</a:t>
            </a:r>
            <a:r>
              <a:rPr lang="de-CH" sz="1600" b="1" i="0" kern="1200" spc="50" baseline="0" dirty="0">
                <a:solidFill>
                  <a:schemeClr val="tx1"/>
                </a:solidFill>
                <a:effectLst/>
                <a:latin typeface="Futura PT Demi" panose="020B0502020204020303" pitchFamily="34" charset="77"/>
                <a:ea typeface="+mn-ea"/>
                <a:cs typeface="+mn-cs"/>
              </a:rPr>
              <a:t> </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baseline="0" dirty="0">
                <a:solidFill>
                  <a:schemeClr val="tx1"/>
                </a:solidFill>
                <a:effectLst/>
                <a:latin typeface="Futura PT Demi" panose="020B0502020204020303" pitchFamily="34" charset="77"/>
                <a:ea typeface="+mn-ea"/>
                <a:cs typeface="+mn-cs"/>
              </a:rPr>
              <a:t> </a:t>
            </a:r>
            <a:r>
              <a:rPr lang="de-CH" sz="1600" b="1" i="0" kern="1200" spc="50" dirty="0">
                <a:solidFill>
                  <a:schemeClr val="tx1"/>
                </a:solidFill>
                <a:effectLst/>
                <a:latin typeface="Futura PT Demi" panose="020B0502020204020303" pitchFamily="34" charset="77"/>
                <a:ea typeface="+mn-ea"/>
                <a:cs typeface="+mn-cs"/>
              </a:rPr>
              <a:t>&amp; ‘ () * + , -  . / 0 1 2 3 4</a:t>
            </a:r>
            <a:r>
              <a:rPr lang="de-CH" sz="1600" b="1" i="0" kern="1200" spc="50" baseline="0" dirty="0">
                <a:solidFill>
                  <a:schemeClr val="tx1"/>
                </a:solidFill>
                <a:effectLst/>
                <a:latin typeface="Futura PT Demi" panose="020B0502020204020303" pitchFamily="34" charset="77"/>
                <a:ea typeface="+mn-ea"/>
                <a:cs typeface="+mn-cs"/>
              </a:rPr>
              <a:t> </a:t>
            </a:r>
            <a:r>
              <a:rPr lang="de-CH" sz="1600" b="1" i="0" kern="1200" spc="50" dirty="0">
                <a:solidFill>
                  <a:schemeClr val="tx1"/>
                </a:solidFill>
                <a:effectLst/>
                <a:latin typeface="Futura PT Demi" panose="020B0502020204020303" pitchFamily="34" charset="77"/>
                <a:ea typeface="+mn-ea"/>
                <a:cs typeface="+mn-cs"/>
              </a:rPr>
              <a:t>5 6 7 8 9 : ; &lt; = &gt; ? @ A B C D E F G H I J K L M N O </a:t>
            </a:r>
            <a:r>
              <a:rPr lang="pl-PL" sz="1600" b="1" i="0" kern="1200" spc="50" dirty="0">
                <a:solidFill>
                  <a:schemeClr val="tx1"/>
                </a:solidFill>
                <a:effectLst/>
                <a:latin typeface="Futura PT Demi" panose="020B0502020204020303" pitchFamily="34" charset="77"/>
                <a:ea typeface="+mn-ea"/>
                <a:cs typeface="+mn-cs"/>
              </a:rPr>
              <a:t>P</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Q</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R</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S</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U</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V</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W</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X</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Y</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Z</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_</a:t>
            </a:r>
            <a:r>
              <a:rPr lang="de-CH" sz="1600" b="1" i="0" kern="1200" spc="50" dirty="0">
                <a:solidFill>
                  <a:schemeClr val="tx1"/>
                </a:solidFill>
                <a:effectLst/>
                <a:latin typeface="Futura PT Demi" panose="020B0502020204020303" pitchFamily="34" charset="77"/>
                <a:ea typeface="+mn-ea"/>
                <a:cs typeface="+mn-cs"/>
              </a:rPr>
              <a:t> </a:t>
            </a:r>
            <a:r>
              <a:rPr lang="pt-BR" sz="1600" b="1" i="0" kern="1200" spc="50" dirty="0">
                <a:solidFill>
                  <a:schemeClr val="tx1"/>
                </a:solidFill>
                <a:effectLst/>
                <a:latin typeface="Futura PT Demi" panose="020B0502020204020303" pitchFamily="34" charset="77"/>
                <a:ea typeface="+mn-ea"/>
                <a:cs typeface="+mn-cs"/>
              </a:rPr>
              <a:t>` a b c d e f g h i j k l m n o </a:t>
            </a:r>
            <a:r>
              <a:rPr lang="pl-PL" sz="1600" b="1" i="0" kern="1200" spc="50" dirty="0">
                <a:solidFill>
                  <a:schemeClr val="tx1"/>
                </a:solidFill>
                <a:effectLst/>
                <a:latin typeface="Futura PT Demi" panose="020B0502020204020303" pitchFamily="34" charset="77"/>
                <a:ea typeface="+mn-ea"/>
                <a:cs typeface="+mn-cs"/>
              </a:rPr>
              <a:t>p</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q</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r</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s</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u</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v</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w</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x</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y</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z</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 ¢ £ ¤ ¥ ¦ § ¨ © ª « ¬ ® ¯ </a:t>
            </a:r>
            <a:r>
              <a:rPr lang="es-ES" sz="1600" b="1" i="0" kern="1200" spc="50" dirty="0">
                <a:solidFill>
                  <a:schemeClr val="tx1"/>
                </a:solidFill>
                <a:effectLst/>
                <a:latin typeface="Futura PT Demi" panose="020B0502020204020303" pitchFamily="34" charset="77"/>
                <a:ea typeface="+mn-ea"/>
                <a:cs typeface="+mn-cs"/>
              </a:rPr>
              <a:t>° ± ² ³ ´ µ ¶ · ¸ ¹ º » ¼ ½ ¾ ¿ </a:t>
            </a:r>
            <a:r>
              <a:rPr lang="pt-BR" sz="1600" b="1" i="0" kern="1200" spc="50" dirty="0">
                <a:solidFill>
                  <a:schemeClr val="tx1"/>
                </a:solidFill>
                <a:effectLst/>
                <a:latin typeface="Futura PT Demi" panose="020B0502020204020303" pitchFamily="34" charset="77"/>
                <a:ea typeface="+mn-ea"/>
                <a:cs typeface="+mn-cs"/>
              </a:rPr>
              <a:t>À Á Â Ã Ä Å Æ Ç È É Ê Ë Ì Í Î Ï </a:t>
            </a:r>
            <a:r>
              <a:rPr lang="de-CH" sz="1600" b="1" i="0" kern="1200" spc="50" dirty="0">
                <a:solidFill>
                  <a:schemeClr val="tx1"/>
                </a:solidFill>
                <a:effectLst/>
                <a:latin typeface="Futura PT Demi" panose="020B0502020204020303" pitchFamily="34" charset="77"/>
                <a:ea typeface="+mn-ea"/>
                <a:cs typeface="+mn-cs"/>
              </a:rPr>
              <a:t>Ð Ñ Ò Ó </a:t>
            </a:r>
            <a:r>
              <a:rPr lang="de-CH" sz="1600" b="1" i="0" kern="1200" spc="50" dirty="0" err="1">
                <a:solidFill>
                  <a:schemeClr val="tx1"/>
                </a:solidFill>
                <a:effectLst/>
                <a:latin typeface="Futura PT Demi" panose="020B0502020204020303" pitchFamily="34" charset="77"/>
                <a:ea typeface="+mn-ea"/>
                <a:cs typeface="+mn-cs"/>
              </a:rPr>
              <a:t>Ô</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Õ</a:t>
            </a:r>
            <a:r>
              <a:rPr lang="de-CH" sz="1600" b="1" i="0" kern="1200" spc="50" dirty="0">
                <a:solidFill>
                  <a:schemeClr val="tx1"/>
                </a:solidFill>
                <a:effectLst/>
                <a:latin typeface="Futura PT Demi" panose="020B0502020204020303" pitchFamily="34" charset="77"/>
                <a:ea typeface="+mn-ea"/>
                <a:cs typeface="+mn-cs"/>
              </a:rPr>
              <a:t> Ö × </a:t>
            </a:r>
            <a:r>
              <a:rPr lang="de-CH" sz="1600" b="1" i="0" kern="1200" spc="50" dirty="0" err="1">
                <a:solidFill>
                  <a:schemeClr val="tx1"/>
                </a:solidFill>
                <a:effectLst/>
                <a:latin typeface="Futura PT Demi" panose="020B0502020204020303" pitchFamily="34" charset="77"/>
                <a:ea typeface="+mn-ea"/>
                <a:cs typeface="+mn-cs"/>
              </a:rPr>
              <a:t>Ø</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Ù</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Ú</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Û</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Ü</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Ý</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Þ</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ß</a:t>
            </a:r>
            <a:r>
              <a:rPr lang="de-CH" sz="1600" b="1" i="0" kern="1200" spc="50" dirty="0">
                <a:solidFill>
                  <a:schemeClr val="tx1"/>
                </a:solidFill>
                <a:effectLst/>
                <a:latin typeface="Futura PT Demi" panose="020B0502020204020303" pitchFamily="34" charset="77"/>
                <a:ea typeface="+mn-ea"/>
                <a:cs typeface="+mn-cs"/>
              </a:rPr>
              <a:t> </a:t>
            </a:r>
            <a:r>
              <a:rPr lang="pt-BR" sz="1600" b="1" i="0" kern="1200" spc="50" dirty="0">
                <a:solidFill>
                  <a:schemeClr val="tx1"/>
                </a:solidFill>
                <a:effectLst/>
                <a:latin typeface="Futura PT Demi" panose="020B0502020204020303" pitchFamily="34" charset="77"/>
                <a:ea typeface="+mn-ea"/>
                <a:cs typeface="+mn-cs"/>
              </a:rPr>
              <a:t>à á </a:t>
            </a:r>
            <a:r>
              <a:rPr lang="pt-BR" sz="1600" b="1" i="0" kern="1200" spc="50" dirty="0" err="1">
                <a:solidFill>
                  <a:schemeClr val="tx1"/>
                </a:solidFill>
                <a:effectLst/>
                <a:latin typeface="Futura PT Demi" panose="020B0502020204020303" pitchFamily="34" charset="77"/>
                <a:ea typeface="+mn-ea"/>
                <a:cs typeface="+mn-cs"/>
              </a:rPr>
              <a:t>â</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ã</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ä</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å</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æ</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ç</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è</a:t>
            </a:r>
            <a:r>
              <a:rPr lang="pt-BR" sz="1600" b="1" i="0" kern="1200" spc="50" dirty="0">
                <a:solidFill>
                  <a:schemeClr val="tx1"/>
                </a:solidFill>
                <a:effectLst/>
                <a:latin typeface="Futura PT Demi" panose="020B0502020204020303" pitchFamily="34" charset="77"/>
                <a:ea typeface="+mn-ea"/>
                <a:cs typeface="+mn-cs"/>
              </a:rPr>
              <a:t> é </a:t>
            </a:r>
            <a:r>
              <a:rPr lang="pt-BR" sz="1600" b="1" i="0" kern="1200" spc="50" dirty="0" err="1">
                <a:solidFill>
                  <a:schemeClr val="tx1"/>
                </a:solidFill>
                <a:effectLst/>
                <a:latin typeface="Futura PT Demi" panose="020B0502020204020303" pitchFamily="34" charset="77"/>
                <a:ea typeface="+mn-ea"/>
                <a:cs typeface="+mn-cs"/>
              </a:rPr>
              <a:t>ê</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ë</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ì</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í</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î</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ï</a:t>
            </a:r>
            <a:r>
              <a:rPr lang="pt-BR"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ð</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ñ</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ò</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ó</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ô</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õ</a:t>
            </a:r>
            <a:r>
              <a:rPr lang="de-CH" sz="1600" b="1" i="0" kern="1200" spc="50" dirty="0">
                <a:solidFill>
                  <a:schemeClr val="tx1"/>
                </a:solidFill>
                <a:effectLst/>
                <a:latin typeface="Futura PT Demi" panose="020B0502020204020303" pitchFamily="34" charset="77"/>
                <a:ea typeface="+mn-ea"/>
                <a:cs typeface="+mn-cs"/>
              </a:rPr>
              <a:t> ö ÷ </a:t>
            </a:r>
            <a:r>
              <a:rPr lang="de-CH" sz="1600" b="1" i="0" kern="1200" spc="50" dirty="0" err="1">
                <a:solidFill>
                  <a:schemeClr val="tx1"/>
                </a:solidFill>
                <a:effectLst/>
                <a:latin typeface="Futura PT Demi" panose="020B0502020204020303" pitchFamily="34" charset="77"/>
                <a:ea typeface="+mn-ea"/>
                <a:cs typeface="+mn-cs"/>
              </a:rPr>
              <a:t>ø</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ù</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ú</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û</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ü</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ý</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þ</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ÿ</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Œ</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œ</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Š</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š</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Ÿ</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ƒ</a:t>
            </a:r>
            <a:r>
              <a:rPr lang="de-CH" sz="1600" b="1" i="0" kern="1200" spc="50" dirty="0">
                <a:solidFill>
                  <a:schemeClr val="tx1"/>
                </a:solidFill>
                <a:effectLst/>
                <a:latin typeface="Futura PT Demi" panose="020B0502020204020303" pitchFamily="34" charset="77"/>
                <a:ea typeface="+mn-ea"/>
                <a:cs typeface="+mn-cs"/>
              </a:rPr>
              <a:t> – — ‘  ’ ‚ “ ” „ † ‡ • … ‰ € ™</a:t>
            </a:r>
            <a:endParaRPr lang="de-CH" sz="1600" b="1" i="0" u="none" kern="1200" spc="50" dirty="0">
              <a:solidFill>
                <a:schemeClr val="tx1"/>
              </a:solidFill>
              <a:effectLst/>
              <a:latin typeface="Futura PT Demi" panose="020B0502020204020303" pitchFamily="34" charset="77"/>
              <a:ea typeface="Calibri"/>
              <a:cs typeface="Times New Roman"/>
            </a:endParaRPr>
          </a:p>
        </p:txBody>
      </p:sp>
      <p:sp>
        <p:nvSpPr>
          <p:cNvPr id="29" name="Textfeld 28">
            <a:extLst>
              <a:ext uri="{FF2B5EF4-FFF2-40B4-BE49-F238E27FC236}">
                <a16:creationId xmlns:a16="http://schemas.microsoft.com/office/drawing/2014/main" id="{F227A3DF-73EB-41CE-C4D7-B9985FA58057}"/>
              </a:ext>
            </a:extLst>
          </p:cNvPr>
          <p:cNvSpPr txBox="1"/>
          <p:nvPr userDrawn="1"/>
        </p:nvSpPr>
        <p:spPr bwMode="auto">
          <a:xfrm>
            <a:off x="1451484" y="4738137"/>
            <a:ext cx="10081704" cy="1584176"/>
          </a:xfrm>
          <a:prstGeom prst="rect">
            <a:avLst/>
          </a:prstGeom>
          <a:noFill/>
          <a:ln>
            <a:noFill/>
          </a:ln>
        </p:spPr>
        <p:txBody>
          <a:bodyPr rot="0" vert="horz" wrap="square" lIns="91440" tIns="45720" rIns="91440" bIns="45720" rtlCol="0" anchor="t" anchorCtr="0" upright="1">
            <a:noAutofit/>
          </a:bodyPr>
          <a:lstStyle/>
          <a:p>
            <a:pPr algn="l" rtl="0">
              <a:lnSpc>
                <a:spcPct val="100000"/>
              </a:lnSpc>
              <a:spcAft>
                <a:spcPts val="0"/>
              </a:spcAft>
            </a:pPr>
            <a:r>
              <a:rPr lang="de-CH" sz="1600" b="0" i="0" kern="1200" spc="50" dirty="0">
                <a:solidFill>
                  <a:schemeClr val="tx1"/>
                </a:solidFill>
                <a:effectLst/>
                <a:latin typeface="Futura PT Light" panose="020B0402020204020303" pitchFamily="34" charset="77"/>
                <a:ea typeface="+mn-ea"/>
                <a:cs typeface="+mn-cs"/>
              </a:rPr>
              <a:t>Futura </a:t>
            </a:r>
            <a:r>
              <a:rPr lang="de-CH" sz="1600" b="0" i="0" kern="1200" spc="50" dirty="0" err="1">
                <a:solidFill>
                  <a:schemeClr val="tx1"/>
                </a:solidFill>
                <a:effectLst/>
                <a:latin typeface="Futura PT Light" panose="020B0402020204020303" pitchFamily="34" charset="77"/>
                <a:ea typeface="+mn-ea"/>
                <a:cs typeface="+mn-cs"/>
              </a:rPr>
              <a:t>std</a:t>
            </a:r>
            <a:r>
              <a:rPr lang="de-CH" sz="1600" b="0" i="0" kern="1200" spc="50" dirty="0">
                <a:solidFill>
                  <a:schemeClr val="tx1"/>
                </a:solidFill>
                <a:effectLst/>
                <a:latin typeface="Futura PT Light" panose="020B0402020204020303" pitchFamily="34" charset="77"/>
                <a:ea typeface="+mn-ea"/>
                <a:cs typeface="+mn-cs"/>
              </a:rPr>
              <a:t> light</a:t>
            </a:r>
          </a:p>
          <a:p>
            <a:pPr algn="l" rtl="0">
              <a:lnSpc>
                <a:spcPct val="100000"/>
              </a:lnSpc>
              <a:spcAft>
                <a:spcPts val="0"/>
              </a:spcAft>
            </a:pPr>
            <a:endParaRPr lang="de-CH" sz="1600" b="0" i="0" kern="1200" spc="50" dirty="0">
              <a:solidFill>
                <a:schemeClr val="tx1"/>
              </a:solidFill>
              <a:effectLst/>
              <a:latin typeface="Futura PT Light" panose="020B0402020204020303" pitchFamily="34" charset="77"/>
              <a:ea typeface="+mn-ea"/>
              <a:cs typeface="+mn-cs"/>
            </a:endParaRPr>
          </a:p>
          <a:p>
            <a:pPr algn="l" rtl="0">
              <a:lnSpc>
                <a:spcPct val="100000"/>
              </a:lnSpc>
              <a:spcAft>
                <a:spcPts val="0"/>
              </a:spcAft>
            </a:pPr>
            <a:r>
              <a:rPr lang="de-CH" sz="1600" b="0" i="0" kern="1200" spc="50" dirty="0">
                <a:solidFill>
                  <a:schemeClr val="tx1"/>
                </a:solidFill>
                <a:effectLst/>
                <a:latin typeface="Futura PT Light" panose="020B0402020204020303" pitchFamily="34" charset="77"/>
                <a:ea typeface="+mn-ea"/>
                <a:cs typeface="+mn-cs"/>
              </a:rPr>
              <a:t>! « #</a:t>
            </a:r>
            <a:r>
              <a:rPr lang="de-CH" sz="1600" b="0" i="0" kern="1200" spc="50" baseline="0" dirty="0">
                <a:solidFill>
                  <a:schemeClr val="tx1"/>
                </a:solidFill>
                <a:effectLst/>
                <a:latin typeface="Futura PT Light" panose="020B0402020204020303" pitchFamily="34" charset="77"/>
                <a:ea typeface="+mn-ea"/>
                <a:cs typeface="+mn-cs"/>
              </a:rPr>
              <a:t> </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baseline="0" dirty="0">
                <a:solidFill>
                  <a:schemeClr val="tx1"/>
                </a:solidFill>
                <a:effectLst/>
                <a:latin typeface="Futura PT Light" panose="020B0402020204020303" pitchFamily="34" charset="77"/>
                <a:ea typeface="+mn-ea"/>
                <a:cs typeface="+mn-cs"/>
              </a:rPr>
              <a:t> </a:t>
            </a:r>
            <a:r>
              <a:rPr lang="de-CH" sz="1600" b="0" i="0" kern="1200" spc="50" dirty="0">
                <a:solidFill>
                  <a:schemeClr val="tx1"/>
                </a:solidFill>
                <a:effectLst/>
                <a:latin typeface="Futura PT Light" panose="020B0402020204020303" pitchFamily="34" charset="77"/>
                <a:ea typeface="+mn-ea"/>
                <a:cs typeface="+mn-cs"/>
              </a:rPr>
              <a:t>&amp; ‘ () * + , -  . / 0 1 2 3 4</a:t>
            </a:r>
            <a:r>
              <a:rPr lang="de-CH" sz="1600" b="0" i="0" kern="1200" spc="50" baseline="0" dirty="0">
                <a:solidFill>
                  <a:schemeClr val="tx1"/>
                </a:solidFill>
                <a:effectLst/>
                <a:latin typeface="Futura PT Light" panose="020B0402020204020303" pitchFamily="34" charset="77"/>
                <a:ea typeface="+mn-ea"/>
                <a:cs typeface="+mn-cs"/>
              </a:rPr>
              <a:t> </a:t>
            </a:r>
            <a:r>
              <a:rPr lang="de-CH" sz="1600" b="0" i="0" kern="1200" spc="50" dirty="0">
                <a:solidFill>
                  <a:schemeClr val="tx1"/>
                </a:solidFill>
                <a:effectLst/>
                <a:latin typeface="Futura PT Light" panose="020B0402020204020303" pitchFamily="34" charset="77"/>
                <a:ea typeface="+mn-ea"/>
                <a:cs typeface="+mn-cs"/>
              </a:rPr>
              <a:t>5 6 7 8 9 : ; &lt; = &gt; ? @ A B C D E F G H I J K L M N O </a:t>
            </a:r>
            <a:r>
              <a:rPr lang="pl-PL" sz="1600" b="0" i="0" kern="1200" spc="50" dirty="0">
                <a:solidFill>
                  <a:schemeClr val="tx1"/>
                </a:solidFill>
                <a:effectLst/>
                <a:latin typeface="Futura PT Light" panose="020B0402020204020303" pitchFamily="34" charset="77"/>
                <a:ea typeface="+mn-ea"/>
                <a:cs typeface="+mn-cs"/>
              </a:rPr>
              <a:t>P</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Q</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R</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S</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U</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V</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W</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X</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Y</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Z</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_</a:t>
            </a:r>
            <a:r>
              <a:rPr lang="de-CH" sz="1600" b="0" i="0" kern="1200" spc="50" dirty="0">
                <a:solidFill>
                  <a:schemeClr val="tx1"/>
                </a:solidFill>
                <a:effectLst/>
                <a:latin typeface="Futura PT Light" panose="020B0402020204020303" pitchFamily="34" charset="77"/>
                <a:ea typeface="+mn-ea"/>
                <a:cs typeface="+mn-cs"/>
              </a:rPr>
              <a:t> </a:t>
            </a:r>
            <a:r>
              <a:rPr lang="pt-BR" sz="1600" b="0" i="0" kern="1200" spc="50" dirty="0">
                <a:solidFill>
                  <a:schemeClr val="tx1"/>
                </a:solidFill>
                <a:effectLst/>
                <a:latin typeface="Futura PT Light" panose="020B0402020204020303" pitchFamily="34" charset="77"/>
                <a:ea typeface="+mn-ea"/>
                <a:cs typeface="+mn-cs"/>
              </a:rPr>
              <a:t>` a b c d e f g h i j k l m n o </a:t>
            </a:r>
            <a:r>
              <a:rPr lang="pl-PL" sz="1600" b="0" i="0" kern="1200" spc="50" dirty="0">
                <a:solidFill>
                  <a:schemeClr val="tx1"/>
                </a:solidFill>
                <a:effectLst/>
                <a:latin typeface="Futura PT Light" panose="020B0402020204020303" pitchFamily="34" charset="77"/>
                <a:ea typeface="+mn-ea"/>
                <a:cs typeface="+mn-cs"/>
              </a:rPr>
              <a:t>p</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q</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r</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s</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u</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v</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w</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x</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y</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z</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a:t>
            </a:r>
            <a:r>
              <a:rPr lang="pl-PL" sz="1600" b="0" i="0" kern="1200" spc="50" dirty="0">
                <a:solidFill>
                  <a:schemeClr val="tx1"/>
                </a:solidFill>
                <a:effectLst/>
                <a:latin typeface="Futura PT Light" panose="020B0402020204020303" pitchFamily="34" charset="77"/>
                <a:ea typeface="+mn-ea"/>
                <a:cs typeface="+mn-cs"/>
              </a:rPr>
              <a:t>~</a:t>
            </a:r>
            <a:r>
              <a:rPr lang="de-CH" sz="1600" b="0" i="0" kern="1200" spc="50" dirty="0">
                <a:solidFill>
                  <a:schemeClr val="tx1"/>
                </a:solidFill>
                <a:effectLst/>
                <a:latin typeface="Futura PT Light" panose="020B0402020204020303" pitchFamily="34" charset="77"/>
                <a:ea typeface="+mn-ea"/>
                <a:cs typeface="+mn-cs"/>
              </a:rPr>
              <a:t> ¡ ¢ £ ¤ ¥ ¦ § ¨ © ª « ¬ ® ¯ </a:t>
            </a:r>
            <a:r>
              <a:rPr lang="es-ES" sz="1600" b="0" i="0" kern="1200" spc="50" dirty="0">
                <a:solidFill>
                  <a:schemeClr val="tx1"/>
                </a:solidFill>
                <a:effectLst/>
                <a:latin typeface="Futura PT Light" panose="020B0402020204020303" pitchFamily="34" charset="77"/>
                <a:ea typeface="+mn-ea"/>
                <a:cs typeface="+mn-cs"/>
              </a:rPr>
              <a:t>° ± ² ³ ´ µ ¶ · ¸ ¹ º » ¼ ½ ¾ ¿ </a:t>
            </a:r>
            <a:r>
              <a:rPr lang="pt-BR" sz="1600" b="0" i="0" kern="1200" spc="50" dirty="0">
                <a:solidFill>
                  <a:schemeClr val="tx1"/>
                </a:solidFill>
                <a:effectLst/>
                <a:latin typeface="Futura PT Light" panose="020B0402020204020303" pitchFamily="34" charset="77"/>
                <a:ea typeface="+mn-ea"/>
                <a:cs typeface="+mn-cs"/>
              </a:rPr>
              <a:t>À Á Â Ã Ä Å Æ Ç È É Ê Ë Ì Í Î Ï </a:t>
            </a:r>
            <a:r>
              <a:rPr lang="de-CH" sz="1600" b="0" i="0" kern="1200" spc="50" dirty="0">
                <a:solidFill>
                  <a:schemeClr val="tx1"/>
                </a:solidFill>
                <a:effectLst/>
                <a:latin typeface="Futura PT Light" panose="020B0402020204020303" pitchFamily="34" charset="77"/>
                <a:ea typeface="+mn-ea"/>
                <a:cs typeface="+mn-cs"/>
              </a:rPr>
              <a:t>Ð Ñ Ò Ó </a:t>
            </a:r>
            <a:r>
              <a:rPr lang="de-CH" sz="1600" b="0" i="0" kern="1200" spc="50" dirty="0" err="1">
                <a:solidFill>
                  <a:schemeClr val="tx1"/>
                </a:solidFill>
                <a:effectLst/>
                <a:latin typeface="Futura PT Light" panose="020B0402020204020303" pitchFamily="34" charset="77"/>
                <a:ea typeface="+mn-ea"/>
                <a:cs typeface="+mn-cs"/>
              </a:rPr>
              <a:t>Ô</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Õ</a:t>
            </a:r>
            <a:r>
              <a:rPr lang="de-CH" sz="1600" b="0" i="0" kern="1200" spc="50" dirty="0">
                <a:solidFill>
                  <a:schemeClr val="tx1"/>
                </a:solidFill>
                <a:effectLst/>
                <a:latin typeface="Futura PT Light" panose="020B0402020204020303" pitchFamily="34" charset="77"/>
                <a:ea typeface="+mn-ea"/>
                <a:cs typeface="+mn-cs"/>
              </a:rPr>
              <a:t> Ö × </a:t>
            </a:r>
            <a:r>
              <a:rPr lang="de-CH" sz="1600" b="0" i="0" kern="1200" spc="50" dirty="0" err="1">
                <a:solidFill>
                  <a:schemeClr val="tx1"/>
                </a:solidFill>
                <a:effectLst/>
                <a:latin typeface="Futura PT Light" panose="020B0402020204020303" pitchFamily="34" charset="77"/>
                <a:ea typeface="+mn-ea"/>
                <a:cs typeface="+mn-cs"/>
              </a:rPr>
              <a:t>Ø</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Ù</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Ú</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Û</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Ü</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Ý</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Þ</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ß</a:t>
            </a:r>
            <a:r>
              <a:rPr lang="de-CH" sz="1600" b="0" i="0" kern="1200" spc="50" dirty="0">
                <a:solidFill>
                  <a:schemeClr val="tx1"/>
                </a:solidFill>
                <a:effectLst/>
                <a:latin typeface="Futura PT Light" panose="020B0402020204020303" pitchFamily="34" charset="77"/>
                <a:ea typeface="+mn-ea"/>
                <a:cs typeface="+mn-cs"/>
              </a:rPr>
              <a:t> </a:t>
            </a:r>
            <a:r>
              <a:rPr lang="pt-BR" sz="1600" b="0" i="0" kern="1200" spc="50" dirty="0">
                <a:solidFill>
                  <a:schemeClr val="tx1"/>
                </a:solidFill>
                <a:effectLst/>
                <a:latin typeface="Futura PT Light" panose="020B0402020204020303" pitchFamily="34" charset="77"/>
                <a:ea typeface="+mn-ea"/>
                <a:cs typeface="+mn-cs"/>
              </a:rPr>
              <a:t>à á </a:t>
            </a:r>
            <a:r>
              <a:rPr lang="pt-BR" sz="1600" b="0" i="0" kern="1200" spc="50" dirty="0" err="1">
                <a:solidFill>
                  <a:schemeClr val="tx1"/>
                </a:solidFill>
                <a:effectLst/>
                <a:latin typeface="Futura PT Light" panose="020B0402020204020303" pitchFamily="34" charset="77"/>
                <a:ea typeface="+mn-ea"/>
                <a:cs typeface="+mn-cs"/>
              </a:rPr>
              <a:t>â</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ã</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ä</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å</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æ</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ç</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è</a:t>
            </a:r>
            <a:r>
              <a:rPr lang="pt-BR" sz="1600" b="0" i="0" kern="1200" spc="50" dirty="0">
                <a:solidFill>
                  <a:schemeClr val="tx1"/>
                </a:solidFill>
                <a:effectLst/>
                <a:latin typeface="Futura PT Light" panose="020B0402020204020303" pitchFamily="34" charset="77"/>
                <a:ea typeface="+mn-ea"/>
                <a:cs typeface="+mn-cs"/>
              </a:rPr>
              <a:t> é </a:t>
            </a:r>
            <a:r>
              <a:rPr lang="pt-BR" sz="1600" b="0" i="0" kern="1200" spc="50" dirty="0" err="1">
                <a:solidFill>
                  <a:schemeClr val="tx1"/>
                </a:solidFill>
                <a:effectLst/>
                <a:latin typeface="Futura PT Light" panose="020B0402020204020303" pitchFamily="34" charset="77"/>
                <a:ea typeface="+mn-ea"/>
                <a:cs typeface="+mn-cs"/>
              </a:rPr>
              <a:t>ê</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ë</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ì</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í</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î</a:t>
            </a:r>
            <a:r>
              <a:rPr lang="pt-BR" sz="1600" b="0" i="0" kern="1200" spc="50" dirty="0">
                <a:solidFill>
                  <a:schemeClr val="tx1"/>
                </a:solidFill>
                <a:effectLst/>
                <a:latin typeface="Futura PT Light" panose="020B0402020204020303" pitchFamily="34" charset="77"/>
                <a:ea typeface="+mn-ea"/>
                <a:cs typeface="+mn-cs"/>
              </a:rPr>
              <a:t> </a:t>
            </a:r>
            <a:r>
              <a:rPr lang="pt-BR" sz="1600" b="0" i="0" kern="1200" spc="50" dirty="0" err="1">
                <a:solidFill>
                  <a:schemeClr val="tx1"/>
                </a:solidFill>
                <a:effectLst/>
                <a:latin typeface="Futura PT Light" panose="020B0402020204020303" pitchFamily="34" charset="77"/>
                <a:ea typeface="+mn-ea"/>
                <a:cs typeface="+mn-cs"/>
              </a:rPr>
              <a:t>ï</a:t>
            </a:r>
            <a:r>
              <a:rPr lang="pt-BR"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ð</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ñ</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ò</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ó</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ô</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õ</a:t>
            </a:r>
            <a:r>
              <a:rPr lang="de-CH" sz="1600" b="0" i="0" kern="1200" spc="50" dirty="0">
                <a:solidFill>
                  <a:schemeClr val="tx1"/>
                </a:solidFill>
                <a:effectLst/>
                <a:latin typeface="Futura PT Light" panose="020B0402020204020303" pitchFamily="34" charset="77"/>
                <a:ea typeface="+mn-ea"/>
                <a:cs typeface="+mn-cs"/>
              </a:rPr>
              <a:t> ö ÷ </a:t>
            </a:r>
            <a:r>
              <a:rPr lang="de-CH" sz="1600" b="0" i="0" kern="1200" spc="50" dirty="0" err="1">
                <a:solidFill>
                  <a:schemeClr val="tx1"/>
                </a:solidFill>
                <a:effectLst/>
                <a:latin typeface="Futura PT Light" panose="020B0402020204020303" pitchFamily="34" charset="77"/>
                <a:ea typeface="+mn-ea"/>
                <a:cs typeface="+mn-cs"/>
              </a:rPr>
              <a:t>ø</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ù</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ú</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û</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ü</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ý</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þ</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ÿ</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Œ</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œ</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Š</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š</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Ÿ</a:t>
            </a:r>
            <a:r>
              <a:rPr lang="de-CH" sz="1600" b="0" i="0" kern="1200" spc="50" dirty="0">
                <a:solidFill>
                  <a:schemeClr val="tx1"/>
                </a:solidFill>
                <a:effectLst/>
                <a:latin typeface="Futura PT Light" panose="020B0402020204020303" pitchFamily="34" charset="77"/>
                <a:ea typeface="+mn-ea"/>
                <a:cs typeface="+mn-cs"/>
              </a:rPr>
              <a:t> </a:t>
            </a:r>
            <a:r>
              <a:rPr lang="de-CH" sz="1600" b="0" i="0" kern="1200" spc="50" dirty="0" err="1">
                <a:solidFill>
                  <a:schemeClr val="tx1"/>
                </a:solidFill>
                <a:effectLst/>
                <a:latin typeface="Futura PT Light" panose="020B0402020204020303" pitchFamily="34" charset="77"/>
                <a:ea typeface="+mn-ea"/>
                <a:cs typeface="+mn-cs"/>
              </a:rPr>
              <a:t>ƒ</a:t>
            </a:r>
            <a:r>
              <a:rPr lang="de-CH" sz="1600" b="0" i="0" kern="1200" spc="50" dirty="0">
                <a:solidFill>
                  <a:schemeClr val="tx1"/>
                </a:solidFill>
                <a:effectLst/>
                <a:latin typeface="Futura PT Light" panose="020B0402020204020303" pitchFamily="34" charset="77"/>
                <a:ea typeface="+mn-ea"/>
                <a:cs typeface="+mn-cs"/>
              </a:rPr>
              <a:t> – — ‘  ’ ‚ “ ” „ † ‡ • … ‰ € ™</a:t>
            </a:r>
            <a:endParaRPr lang="de-CH" sz="1600" b="0" i="0" u="none" kern="1200" spc="50" dirty="0">
              <a:solidFill>
                <a:schemeClr val="tx1"/>
              </a:solidFill>
              <a:effectLst/>
              <a:latin typeface="Futura PT Light" panose="020B0402020204020303" pitchFamily="34" charset="77"/>
              <a:ea typeface="Calibri"/>
              <a:cs typeface="Times New Roman"/>
            </a:endParaRPr>
          </a:p>
        </p:txBody>
      </p:sp>
    </p:spTree>
    <p:extLst>
      <p:ext uri="{BB962C8B-B14F-4D97-AF65-F5344CB8AC3E}">
        <p14:creationId xmlns:p14="http://schemas.microsoft.com/office/powerpoint/2010/main" val="3476469383"/>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ew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4806095"/>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Empty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1425401"/>
      </p:ext>
    </p:extLst>
  </p:cSld>
  <p:clrMapOvr>
    <a:overrideClrMapping bg1="lt1" tx1="dk1" bg2="lt2" tx2="dk2" accent1="accent1" accent2="accent2" accent3="accent3" accent4="accent4" accent5="accent5" accent6="accent6" hlink="hlink" folHlink="folHlink"/>
  </p:clrMapOvr>
  <p:transition/>
  <p:extLst>
    <p:ext uri="{DCECCB84-F9BA-43D5-87BE-67443E8EF086}">
      <p15:sldGuideLst xmlns:p15="http://schemas.microsoft.com/office/powerpoint/2012/main">
        <p15:guide id="1" orient="horz" pos="35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636B257-9394-AD4D-A1D7-F545BB8DFE5B}"/>
              </a:ext>
            </a:extLst>
          </p:cNvPr>
          <p:cNvSpPr>
            <a:spLocks noGrp="1"/>
          </p:cNvSpPr>
          <p:nvPr>
            <p:ph type="dt" sz="half" idx="10"/>
          </p:nvPr>
        </p:nvSpPr>
        <p:spPr/>
        <p:txBody>
          <a:bodyPr/>
          <a:lstStyle/>
          <a:p>
            <a:fld id="{246AF71F-4015-4673-B748-D7FA7EC96B25}" type="datetimeFigureOut">
              <a:rPr lang="en-GB" smtClean="0"/>
              <a:t>08/08/2024</a:t>
            </a:fld>
            <a:endParaRPr lang="en-GB"/>
          </a:p>
        </p:txBody>
      </p:sp>
      <p:sp>
        <p:nvSpPr>
          <p:cNvPr id="3" name="Fußzeilenplatzhalter 2">
            <a:extLst>
              <a:ext uri="{FF2B5EF4-FFF2-40B4-BE49-F238E27FC236}">
                <a16:creationId xmlns:a16="http://schemas.microsoft.com/office/drawing/2014/main" id="{001AE1B6-E812-C244-B9E3-68BFF51A7E10}"/>
              </a:ext>
            </a:extLst>
          </p:cNvPr>
          <p:cNvSpPr>
            <a:spLocks noGrp="1"/>
          </p:cNvSpPr>
          <p:nvPr>
            <p:ph type="ftr" sz="quarter" idx="11"/>
          </p:nvPr>
        </p:nvSpPr>
        <p:spPr/>
        <p:txBody>
          <a:bodyPr/>
          <a:lstStyle/>
          <a:p>
            <a:endParaRPr lang="en-GB"/>
          </a:p>
        </p:txBody>
      </p:sp>
      <p:sp>
        <p:nvSpPr>
          <p:cNvPr id="4" name="Foliennummernplatzhalter 3">
            <a:extLst>
              <a:ext uri="{FF2B5EF4-FFF2-40B4-BE49-F238E27FC236}">
                <a16:creationId xmlns:a16="http://schemas.microsoft.com/office/drawing/2014/main" id="{4CAE1EAA-029D-5241-96F7-C51CC829D25A}"/>
              </a:ext>
            </a:extLst>
          </p:cNvPr>
          <p:cNvSpPr>
            <a:spLocks noGrp="1"/>
          </p:cNvSpPr>
          <p:nvPr>
            <p:ph type="sldNum" sz="quarter" idx="12"/>
          </p:nvPr>
        </p:nvSpPr>
        <p:spPr/>
        <p:txBody>
          <a:bodyPr/>
          <a:lstStyle/>
          <a:p>
            <a:fld id="{982088F9-ACCA-4C49-BD72-BC666A9B9FA5}" type="slidenum">
              <a:rPr lang="en-GB" smtClean="0"/>
              <a:t>‹Nr.›</a:t>
            </a:fld>
            <a:endParaRPr lang="en-GB"/>
          </a:p>
        </p:txBody>
      </p:sp>
    </p:spTree>
    <p:extLst>
      <p:ext uri="{BB962C8B-B14F-4D97-AF65-F5344CB8AC3E}">
        <p14:creationId xmlns:p14="http://schemas.microsoft.com/office/powerpoint/2010/main" val="944687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70FA5733-390B-98DF-0A0E-014E76C80AD5}"/>
              </a:ext>
            </a:extLst>
          </p:cNvPr>
          <p:cNvSpPr/>
          <p:nvPr userDrawn="1"/>
        </p:nvSpPr>
        <p:spPr>
          <a:xfrm>
            <a:off x="0" y="0"/>
            <a:ext cx="12192000" cy="1207658"/>
          </a:xfrm>
          <a:prstGeom prst="rect">
            <a:avLst/>
          </a:prstGeom>
          <a:solidFill>
            <a:srgbClr val="3D3D3D"/>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de-DE" b="0" i="0" dirty="0">
              <a:latin typeface="Futura PT Light" panose="020B0402020204020303" pitchFamily="34" charset="77"/>
            </a:endParaRPr>
          </a:p>
        </p:txBody>
      </p:sp>
      <p:pic>
        <p:nvPicPr>
          <p:cNvPr id="4" name="Grafik 3">
            <a:extLst>
              <a:ext uri="{FF2B5EF4-FFF2-40B4-BE49-F238E27FC236}">
                <a16:creationId xmlns:a16="http://schemas.microsoft.com/office/drawing/2014/main" id="{425DBBD4-7017-8BB3-5353-A041A7A33DBF}"/>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419199" y="361061"/>
            <a:ext cx="1545385" cy="472322"/>
          </a:xfrm>
          <a:prstGeom prst="rect">
            <a:avLst/>
          </a:prstGeom>
        </p:spPr>
      </p:pic>
    </p:spTree>
    <p:extLst>
      <p:ext uri="{BB962C8B-B14F-4D97-AF65-F5344CB8AC3E}">
        <p14:creationId xmlns:p14="http://schemas.microsoft.com/office/powerpoint/2010/main" val="2998356745"/>
      </p:ext>
    </p:extLst>
  </p:cSld>
  <p:clrMap bg1="lt1" tx1="dk1" bg2="lt2" tx2="dk2" accent1="accent1" accent2="accent2" accent3="accent3" accent4="accent4" accent5="accent5" accent6="accent6" hlink="hlink" folHlink="folHlink"/>
  <p:sldLayoutIdLst>
    <p:sldLayoutId id="2147483712" r:id="rId1"/>
    <p:sldLayoutId id="2147483717" r:id="rId2"/>
    <p:sldLayoutId id="2147483709" r:id="rId3"/>
    <p:sldLayoutId id="2147483710" r:id="rId4"/>
    <p:sldLayoutId id="2147483722" r:id="rId5"/>
    <p:sldLayoutId id="2147483714" r:id="rId6"/>
    <p:sldLayoutId id="2147483713" r:id="rId7"/>
    <p:sldLayoutId id="2147483715" r:id="rId8"/>
    <p:sldLayoutId id="2147483716" r:id="rId9"/>
    <p:sldLayoutId id="2147483711" r:id="rId10"/>
    <p:sldLayoutId id="2147483708" r:id="rId11"/>
    <p:sldLayoutId id="2147483721" r:id="rId12"/>
    <p:sldLayoutId id="2147483718" r:id="rId13"/>
    <p:sldLayoutId id="2147483719" r:id="rId14"/>
    <p:sldLayoutId id="2147483723" r:id="rId15"/>
    <p:sldLayoutId id="2147483703" r:id="rId16"/>
    <p:sldLayoutId id="2147483724"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5">
          <p15:clr>
            <a:srgbClr val="F26B43"/>
          </p15:clr>
        </p15:guide>
        <p15:guide id="2" orient="horz" pos="1185">
          <p15:clr>
            <a:srgbClr val="F26B43"/>
          </p15:clr>
        </p15:guide>
        <p15:guide id="3" pos="2887" userDrawn="1">
          <p15:clr>
            <a:srgbClr val="F26B43"/>
          </p15:clr>
        </p15:guide>
        <p15:guide id="5" pos="7265">
          <p15:clr>
            <a:srgbClr val="F26B43"/>
          </p15:clr>
        </p15:guide>
        <p15:guide id="6" orient="horz" pos="3884">
          <p15:clr>
            <a:srgbClr val="F26B43"/>
          </p15:clr>
        </p15:guide>
        <p15:guide id="7" orient="horz" pos="2160" userDrawn="1">
          <p15:clr>
            <a:srgbClr val="F26B43"/>
          </p15:clr>
        </p15:guide>
        <p15:guide id="8" pos="3182" userDrawn="1">
          <p15:clr>
            <a:srgbClr val="F26B43"/>
          </p15:clr>
        </p15:guide>
        <p15:guide id="9" pos="9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7.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7.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7.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7.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7.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hteck 24">
            <a:extLst>
              <a:ext uri="{FF2B5EF4-FFF2-40B4-BE49-F238E27FC236}">
                <a16:creationId xmlns:a16="http://schemas.microsoft.com/office/drawing/2014/main" id="{0AC4D55E-A3DE-B6EC-1F99-036896404044}"/>
              </a:ext>
            </a:extLst>
          </p:cNvPr>
          <p:cNvSpPr/>
          <p:nvPr/>
        </p:nvSpPr>
        <p:spPr>
          <a:xfrm>
            <a:off x="4799856" y="1210971"/>
            <a:ext cx="1823136" cy="96594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Rechteck 25">
            <a:extLst>
              <a:ext uri="{FF2B5EF4-FFF2-40B4-BE49-F238E27FC236}">
                <a16:creationId xmlns:a16="http://schemas.microsoft.com/office/drawing/2014/main" id="{A1510555-3108-A006-F349-6CFF35CFC23C}"/>
              </a:ext>
            </a:extLst>
          </p:cNvPr>
          <p:cNvSpPr/>
          <p:nvPr/>
        </p:nvSpPr>
        <p:spPr>
          <a:xfrm>
            <a:off x="3865295" y="5373216"/>
            <a:ext cx="1823136" cy="96594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Grafik 3" descr="Ein Bild, das Zubehör, Gepäck und Koffer, Handgepäck, Gepäck enthält.&#10;&#10;Automatisch generierte Beschreibung">
            <a:extLst>
              <a:ext uri="{FF2B5EF4-FFF2-40B4-BE49-F238E27FC236}">
                <a16:creationId xmlns:a16="http://schemas.microsoft.com/office/drawing/2014/main" id="{0D0C997C-D4AD-37DB-9CCD-9B4770ACB367}"/>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155340" y="1210971"/>
            <a:ext cx="6222776" cy="5737884"/>
          </a:xfrm>
          <a:prstGeom prst="rect">
            <a:avLst/>
          </a:prstGeom>
        </p:spPr>
      </p:pic>
      <p:sp>
        <p:nvSpPr>
          <p:cNvPr id="6" name="Textfeld 5">
            <a:extLst>
              <a:ext uri="{FF2B5EF4-FFF2-40B4-BE49-F238E27FC236}">
                <a16:creationId xmlns:a16="http://schemas.microsoft.com/office/drawing/2014/main" id="{140CD283-C277-F634-0975-34414A3308D5}"/>
              </a:ext>
            </a:extLst>
          </p:cNvPr>
          <p:cNvSpPr txBox="1"/>
          <p:nvPr/>
        </p:nvSpPr>
        <p:spPr>
          <a:xfrm>
            <a:off x="7003251" y="2233385"/>
            <a:ext cx="4679285" cy="2000548"/>
          </a:xfrm>
          <a:prstGeom prst="rect">
            <a:avLst/>
          </a:prstGeom>
          <a:noFill/>
        </p:spPr>
        <p:txBody>
          <a:bodyPr wrap="square" rtlCol="0">
            <a:spAutoFit/>
          </a:bodyPr>
          <a:lstStyle/>
          <a:p>
            <a:r>
              <a:rPr lang="de-DE" sz="6000" dirty="0">
                <a:solidFill>
                  <a:schemeClr val="tx1">
                    <a:lumMod val="75000"/>
                    <a:lumOff val="25000"/>
                  </a:schemeClr>
                </a:solidFill>
                <a:latin typeface="Futura PT Demi" panose="020B0702020204020303" pitchFamily="34" charset="0"/>
              </a:rPr>
              <a:t>ONE</a:t>
            </a:r>
          </a:p>
          <a:p>
            <a:r>
              <a:rPr lang="de-DE" sz="3200" dirty="0">
                <a:effectLst/>
                <a:latin typeface="Futura PT Light" panose="020B0402020204020303" pitchFamily="34" charset="0"/>
              </a:rPr>
              <a:t>Qualität und Nachhaltigkeit - einfach für alle!</a:t>
            </a:r>
            <a:endParaRPr lang="de-DE" sz="3200" dirty="0">
              <a:solidFill>
                <a:srgbClr val="3D3D3D"/>
              </a:solidFill>
              <a:latin typeface="Futura PT Light" panose="020B0402020204020303" pitchFamily="34" charset="0"/>
            </a:endParaRPr>
          </a:p>
        </p:txBody>
      </p:sp>
    </p:spTree>
    <p:extLst>
      <p:ext uri="{BB962C8B-B14F-4D97-AF65-F5344CB8AC3E}">
        <p14:creationId xmlns:p14="http://schemas.microsoft.com/office/powerpoint/2010/main" val="23324565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04A22173-0B68-BB48-A4B4-29B935812A2E}"/>
              </a:ext>
            </a:extLst>
          </p:cNvPr>
          <p:cNvSpPr/>
          <p:nvPr/>
        </p:nvSpPr>
        <p:spPr>
          <a:xfrm>
            <a:off x="1955540" y="1592796"/>
            <a:ext cx="4032448" cy="2376264"/>
          </a:xfrm>
          <a:prstGeom prst="rect">
            <a:avLst/>
          </a:prstGeom>
          <a:solidFill>
            <a:srgbClr val="3D3D3D"/>
          </a:solidFill>
          <a:ln>
            <a:solidFill>
              <a:srgbClr val="3D3D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dirty="0">
                <a:latin typeface="Futura LT Pro Light" panose="020B0402020204020303"/>
              </a:rPr>
              <a:t>FAIR &amp; NACHHALTIG</a:t>
            </a:r>
          </a:p>
          <a:p>
            <a:pPr algn="ctr"/>
            <a:r>
              <a:rPr lang="de-DE" sz="1600" dirty="0">
                <a:latin typeface="Futura LT Pro Light" panose="020B0402020204020303"/>
              </a:rPr>
              <a:t>Hergestellt aus bis </a:t>
            </a:r>
            <a:r>
              <a:rPr lang="de-DE" sz="1600">
                <a:latin typeface="Futura LT Pro Light" panose="020B0402020204020303"/>
              </a:rPr>
              <a:t>zu </a:t>
            </a:r>
          </a:p>
          <a:p>
            <a:pPr algn="ctr"/>
            <a:r>
              <a:rPr lang="de-DE" sz="1600">
                <a:latin typeface="Futura LT Pro Light" panose="020B0402020204020303"/>
              </a:rPr>
              <a:t>28 </a:t>
            </a:r>
            <a:r>
              <a:rPr lang="de-DE" sz="1600" dirty="0">
                <a:latin typeface="Futura LT Pro Light" panose="020B0402020204020303"/>
              </a:rPr>
              <a:t>recycelten PET-Flaschen und </a:t>
            </a:r>
            <a:r>
              <a:rPr lang="de-DE" sz="1600">
                <a:latin typeface="Futura LT Pro Light" panose="020B0402020204020303"/>
              </a:rPr>
              <a:t>fair produziert. </a:t>
            </a:r>
            <a:endParaRPr lang="de-DE" sz="1600" dirty="0">
              <a:latin typeface="Futura LT Pro Light" panose="020B0402020204020303"/>
            </a:endParaRPr>
          </a:p>
        </p:txBody>
      </p:sp>
      <p:sp>
        <p:nvSpPr>
          <p:cNvPr id="3" name="Rechteck 2">
            <a:extLst>
              <a:ext uri="{FF2B5EF4-FFF2-40B4-BE49-F238E27FC236}">
                <a16:creationId xmlns:a16="http://schemas.microsoft.com/office/drawing/2014/main" id="{6DD49F5D-9081-ECAC-EED7-710D3C0CB99F}"/>
              </a:ext>
            </a:extLst>
          </p:cNvPr>
          <p:cNvSpPr/>
          <p:nvPr/>
        </p:nvSpPr>
        <p:spPr>
          <a:xfrm>
            <a:off x="1955540" y="4149080"/>
            <a:ext cx="4032448" cy="2376264"/>
          </a:xfrm>
          <a:prstGeom prst="rect">
            <a:avLst/>
          </a:prstGeom>
          <a:solidFill>
            <a:schemeClr val="bg1"/>
          </a:solidFill>
          <a:ln>
            <a:solidFill>
              <a:srgbClr val="3D3D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dirty="0">
                <a:solidFill>
                  <a:srgbClr val="3D3D3D"/>
                </a:solidFill>
                <a:latin typeface="Futura LT Pro Light" panose="020B0402020204020303"/>
              </a:rPr>
              <a:t>SEHR GUTES </a:t>
            </a:r>
          </a:p>
          <a:p>
            <a:pPr algn="ctr"/>
            <a:r>
              <a:rPr lang="de-DE" sz="2800" b="1" dirty="0">
                <a:solidFill>
                  <a:srgbClr val="3D3D3D"/>
                </a:solidFill>
                <a:latin typeface="Futura LT Pro Light" panose="020B0402020204020303"/>
              </a:rPr>
              <a:t>PREIS-LEISTUNGS-</a:t>
            </a:r>
          </a:p>
          <a:p>
            <a:pPr algn="ctr"/>
            <a:r>
              <a:rPr lang="de-DE" sz="2800" b="1" dirty="0">
                <a:solidFill>
                  <a:srgbClr val="3D3D3D"/>
                </a:solidFill>
                <a:latin typeface="Futura LT Pro Light" panose="020B0402020204020303"/>
              </a:rPr>
              <a:t>VERHÄLTNIS</a:t>
            </a:r>
          </a:p>
        </p:txBody>
      </p:sp>
      <p:sp>
        <p:nvSpPr>
          <p:cNvPr id="5" name="Rechteck 4">
            <a:extLst>
              <a:ext uri="{FF2B5EF4-FFF2-40B4-BE49-F238E27FC236}">
                <a16:creationId xmlns:a16="http://schemas.microsoft.com/office/drawing/2014/main" id="{69B64E6E-67C4-10BA-0A16-F76158AC1FFC}"/>
              </a:ext>
            </a:extLst>
          </p:cNvPr>
          <p:cNvSpPr/>
          <p:nvPr/>
        </p:nvSpPr>
        <p:spPr>
          <a:xfrm>
            <a:off x="6204012" y="1592796"/>
            <a:ext cx="4032448" cy="2376264"/>
          </a:xfrm>
          <a:prstGeom prst="rect">
            <a:avLst/>
          </a:prstGeom>
          <a:solidFill>
            <a:schemeClr val="bg1"/>
          </a:solidFill>
          <a:ln>
            <a:solidFill>
              <a:srgbClr val="3D3D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dirty="0">
                <a:solidFill>
                  <a:srgbClr val="3D3D3D"/>
                </a:solidFill>
                <a:latin typeface="Futura LT Pro Light" panose="020B0402020204020303"/>
              </a:rPr>
              <a:t>JEDERZEIT VERFÜGBAR</a:t>
            </a:r>
          </a:p>
          <a:p>
            <a:pPr algn="ctr"/>
            <a:r>
              <a:rPr lang="de-DE" sz="1600" dirty="0">
                <a:solidFill>
                  <a:srgbClr val="3D3D3D"/>
                </a:solidFill>
                <a:latin typeface="Futura LT Pro Light" panose="020B0402020204020303"/>
              </a:rPr>
              <a:t>in großen Stückzahlen</a:t>
            </a:r>
          </a:p>
        </p:txBody>
      </p:sp>
      <p:sp>
        <p:nvSpPr>
          <p:cNvPr id="6" name="Rechteck 5">
            <a:extLst>
              <a:ext uri="{FF2B5EF4-FFF2-40B4-BE49-F238E27FC236}">
                <a16:creationId xmlns:a16="http://schemas.microsoft.com/office/drawing/2014/main" id="{26C5C37D-AC67-2860-9422-FD973A1AEE13}"/>
              </a:ext>
            </a:extLst>
          </p:cNvPr>
          <p:cNvSpPr/>
          <p:nvPr/>
        </p:nvSpPr>
        <p:spPr>
          <a:xfrm>
            <a:off x="6204012" y="4149080"/>
            <a:ext cx="4032448" cy="2376264"/>
          </a:xfrm>
          <a:prstGeom prst="rect">
            <a:avLst/>
          </a:prstGeom>
          <a:solidFill>
            <a:srgbClr val="3D3D3D"/>
          </a:solidFill>
          <a:ln>
            <a:solidFill>
              <a:srgbClr val="3D3D3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dirty="0">
                <a:latin typeface="Futura LT Pro Light" panose="020B0402020204020303"/>
              </a:rPr>
              <a:t>5 JAHRE </a:t>
            </a:r>
          </a:p>
          <a:p>
            <a:pPr algn="ctr"/>
            <a:r>
              <a:rPr lang="de-DE" sz="2800" b="1" dirty="0">
                <a:latin typeface="Futura LT Pro Light" panose="020B0402020204020303"/>
              </a:rPr>
              <a:t>GARANTIE</a:t>
            </a:r>
            <a:endParaRPr lang="de-DE" sz="1600" dirty="0">
              <a:latin typeface="Futura LT Pro Light" panose="020B0402020204020303"/>
            </a:endParaRPr>
          </a:p>
        </p:txBody>
      </p:sp>
    </p:spTree>
    <p:extLst>
      <p:ext uri="{BB962C8B-B14F-4D97-AF65-F5344CB8AC3E}">
        <p14:creationId xmlns:p14="http://schemas.microsoft.com/office/powerpoint/2010/main" val="243822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hteck 80">
            <a:extLst>
              <a:ext uri="{FF2B5EF4-FFF2-40B4-BE49-F238E27FC236}">
                <a16:creationId xmlns:a16="http://schemas.microsoft.com/office/drawing/2014/main" id="{FF18875D-28D5-AC4B-9577-F5601B78FC3A}"/>
              </a:ext>
            </a:extLst>
          </p:cNvPr>
          <p:cNvSpPr/>
          <p:nvPr/>
        </p:nvSpPr>
        <p:spPr>
          <a:xfrm>
            <a:off x="537315" y="1678756"/>
            <a:ext cx="1049123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rPr>
              <a:t>QUALITÄT UND NACHHALTIGKEIT – EINFACH FÜR ALLE!</a:t>
            </a:r>
            <a:endParaRPr lang="de-DE" sz="3000" dirty="0">
              <a:solidFill>
                <a:schemeClr val="tx1">
                  <a:lumMod val="75000"/>
                  <a:lumOff val="25000"/>
                </a:schemeClr>
              </a:solidFill>
              <a:latin typeface="Futura PT Demi" panose="020B0702020204020303" pitchFamily="34" charset="0"/>
            </a:endParaRPr>
          </a:p>
        </p:txBody>
      </p:sp>
      <p:pic>
        <p:nvPicPr>
          <p:cNvPr id="25" name="Grafik 24"/>
          <p:cNvPicPr>
            <a:picLocks noChangeAspect="1"/>
          </p:cNvPicPr>
          <p:nvPr/>
        </p:nvPicPr>
        <p:blipFill>
          <a:blip r:embed="rId3"/>
          <a:stretch>
            <a:fillRect/>
          </a:stretch>
        </p:blipFill>
        <p:spPr>
          <a:xfrm>
            <a:off x="0" y="-8891"/>
            <a:ext cx="12192000" cy="1216549"/>
          </a:xfrm>
          <a:prstGeom prst="rect">
            <a:avLst/>
          </a:prstGeom>
          <a:noFill/>
          <a:ln>
            <a:noFill/>
          </a:ln>
        </p:spPr>
      </p:pic>
      <p:pic>
        <p:nvPicPr>
          <p:cNvPr id="26" name="Grafik 2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8147" y="365383"/>
            <a:ext cx="1530185" cy="468000"/>
          </a:xfrm>
          <a:prstGeom prst="rect">
            <a:avLst/>
          </a:prstGeom>
        </p:spPr>
      </p:pic>
      <p:sp>
        <p:nvSpPr>
          <p:cNvPr id="21" name="Rechteck 45">
            <a:extLst>
              <a:ext uri="{FF2B5EF4-FFF2-40B4-BE49-F238E27FC236}">
                <a16:creationId xmlns:a16="http://schemas.microsoft.com/office/drawing/2014/main" id="{3492FED1-9D53-9043-B2BF-B6B3DA58A613}"/>
              </a:ext>
            </a:extLst>
          </p:cNvPr>
          <p:cNvSpPr/>
          <p:nvPr/>
        </p:nvSpPr>
        <p:spPr>
          <a:xfrm>
            <a:off x="623392" y="2636912"/>
            <a:ext cx="8067847" cy="23651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gn="just">
              <a:lnSpc>
                <a:spcPct val="150000"/>
              </a:lnSpc>
              <a:spcAft>
                <a:spcPts val="600"/>
              </a:spcAft>
              <a:buClr>
                <a:srgbClr val="818387"/>
              </a:buClr>
            </a:pPr>
            <a:r>
              <a:rPr lang="de-DE" sz="1600" dirty="0">
                <a:solidFill>
                  <a:schemeClr val="bg2">
                    <a:lumMod val="50000"/>
                  </a:schemeClr>
                </a:solidFill>
                <a:latin typeface="Futura LT Pro Light" panose="020B0402020204020303" pitchFamily="34" charset="0"/>
              </a:rPr>
              <a:t>Willkommen zur neuesten Kollektion - ONE!</a:t>
            </a:r>
          </a:p>
          <a:p>
            <a:pPr algn="just">
              <a:lnSpc>
                <a:spcPct val="150000"/>
              </a:lnSpc>
              <a:spcAft>
                <a:spcPts val="600"/>
              </a:spcAft>
              <a:buClr>
                <a:srgbClr val="818387"/>
              </a:buClr>
            </a:pPr>
            <a:r>
              <a:rPr lang="de-DE" sz="1600" dirty="0">
                <a:solidFill>
                  <a:schemeClr val="bg2">
                    <a:lumMod val="50000"/>
                  </a:schemeClr>
                </a:solidFill>
                <a:latin typeface="Futura LT Pro Light" panose="020B0402020204020303" pitchFamily="34" charset="0"/>
              </a:rPr>
              <a:t>ONE ist die neue Einstiegskollektion von DICOTA und besticht durch gute Qualität und Nachhaltigkeit. Jedes Produkt zeichnet sich durch schlichtes Design und klare Funktionalität aus. Fair und nachhaltig aus recycelten PET-Flaschen hergestellt, spricht die Kollektion alle an, die Wert auf ein gutes Preis-Leistungs-Verhältnis legen und gleichzeitig umweltbewusst handeln möchten. </a:t>
            </a:r>
          </a:p>
          <a:p>
            <a:pPr algn="just">
              <a:lnSpc>
                <a:spcPct val="150000"/>
              </a:lnSpc>
              <a:spcAft>
                <a:spcPts val="600"/>
              </a:spcAft>
              <a:buClr>
                <a:srgbClr val="818387"/>
              </a:buClr>
            </a:pPr>
            <a:r>
              <a:rPr lang="de-DE" sz="1600" dirty="0">
                <a:solidFill>
                  <a:schemeClr val="bg2">
                    <a:lumMod val="50000"/>
                  </a:schemeClr>
                </a:solidFill>
                <a:latin typeface="Futura LT Pro Light" panose="020B0402020204020303" pitchFamily="34" charset="0"/>
              </a:rPr>
              <a:t>Entdecken Sie mit uns die neuen Produkte der ONE-Kollektion</a:t>
            </a:r>
            <a:r>
              <a:rPr lang="pl-PL" sz="1600" dirty="0">
                <a:solidFill>
                  <a:schemeClr val="bg2">
                    <a:lumMod val="50000"/>
                  </a:schemeClr>
                </a:solidFill>
                <a:latin typeface="Futura LT Pro Light" panose="020B0402020204020303" pitchFamily="34" charset="0"/>
              </a:rPr>
              <a:t>!</a:t>
            </a:r>
            <a:endParaRPr lang="de-CH" sz="1600" dirty="0">
              <a:solidFill>
                <a:schemeClr val="tx1">
                  <a:lumMod val="75000"/>
                  <a:lumOff val="25000"/>
                </a:schemeClr>
              </a:solidFill>
              <a:latin typeface="Futura PT Light" panose="020B0402020204020303" pitchFamily="34" charset="0"/>
            </a:endParaRPr>
          </a:p>
          <a:p>
            <a:pPr algn="just">
              <a:spcAft>
                <a:spcPts val="600"/>
              </a:spcAft>
              <a:buClr>
                <a:srgbClr val="818387"/>
              </a:buClr>
            </a:pPr>
            <a:endParaRPr lang="en-US" sz="1200" dirty="0">
              <a:solidFill>
                <a:schemeClr val="tx1">
                  <a:lumMod val="75000"/>
                  <a:lumOff val="25000"/>
                </a:schemeClr>
              </a:solidFill>
              <a:latin typeface="Futura PT Light" panose="020B0402020204020303" pitchFamily="34" charset="0"/>
            </a:endParaRPr>
          </a:p>
        </p:txBody>
      </p:sp>
    </p:spTree>
    <p:extLst>
      <p:ext uri="{BB962C8B-B14F-4D97-AF65-F5344CB8AC3E}">
        <p14:creationId xmlns:p14="http://schemas.microsoft.com/office/powerpoint/2010/main" val="1972627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45">
            <a:extLst>
              <a:ext uri="{FF2B5EF4-FFF2-40B4-BE49-F238E27FC236}">
                <a16:creationId xmlns:a16="http://schemas.microsoft.com/office/drawing/2014/main" id="{515C30A9-2B92-15F5-188A-65E5324F6064}"/>
              </a:ext>
            </a:extLst>
          </p:cNvPr>
          <p:cNvSpPr/>
          <p:nvPr/>
        </p:nvSpPr>
        <p:spPr>
          <a:xfrm>
            <a:off x="557547" y="2462761"/>
            <a:ext cx="4998393" cy="38105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gn="just">
              <a:lnSpc>
                <a:spcPct val="150000"/>
              </a:lnSpc>
              <a:spcAft>
                <a:spcPts val="600"/>
              </a:spcAft>
              <a:buClr>
                <a:srgbClr val="818387"/>
              </a:buClr>
            </a:pPr>
            <a:r>
              <a:rPr lang="de-DE" sz="1200" dirty="0">
                <a:solidFill>
                  <a:schemeClr val="bg2">
                    <a:lumMod val="50000"/>
                  </a:schemeClr>
                </a:solidFill>
                <a:latin typeface="Futura LT Pro Light" panose="020B0402020204020303" pitchFamily="34" charset="0"/>
              </a:rPr>
              <a:t>Der </a:t>
            </a:r>
            <a:r>
              <a:rPr lang="de-DE" sz="1200" dirty="0" err="1">
                <a:solidFill>
                  <a:schemeClr val="bg2">
                    <a:lumMod val="50000"/>
                  </a:schemeClr>
                </a:solidFill>
                <a:latin typeface="Futura LT Pro Light" panose="020B0402020204020303" pitchFamily="34" charset="0"/>
              </a:rPr>
              <a:t>Backpack</a:t>
            </a:r>
            <a:r>
              <a:rPr lang="de-DE" sz="1200" dirty="0">
                <a:solidFill>
                  <a:schemeClr val="bg2">
                    <a:lumMod val="50000"/>
                  </a:schemeClr>
                </a:solidFill>
                <a:latin typeface="Futura LT Pro Light" panose="020B0402020204020303" pitchFamily="34" charset="0"/>
              </a:rPr>
              <a:t> ONE ist mit einem Hauptfach, zwei Seitentaschen und einer Reißverschlusstasche auf der Vorderseite ausgestattet.</a:t>
            </a:r>
          </a:p>
          <a:p>
            <a:pPr>
              <a:lnSpc>
                <a:spcPct val="150000"/>
              </a:lnSpc>
              <a:spcAft>
                <a:spcPts val="600"/>
              </a:spcAft>
              <a:buClr>
                <a:srgbClr val="818387"/>
              </a:buClr>
            </a:pPr>
            <a:r>
              <a:rPr lang="de-DE" sz="1200" dirty="0">
                <a:solidFill>
                  <a:schemeClr val="bg2">
                    <a:lumMod val="50000"/>
                  </a:schemeClr>
                </a:solidFill>
                <a:latin typeface="Futura LT Pro Light" panose="020B0402020204020303" pitchFamily="34" charset="0"/>
              </a:rPr>
              <a:t>Das Hauptfach enthält ein gepolstertes Notebookfach mit Befestigungsriemen und bietet insgesamt 15 / 20 Liter Fassungsvermögen für Dokumente und persönliche Dinge. In den beiden Seitentaschen lassen sich eine Trinkflasche und ein Regenschirm bequem verstauen. Die Reißverschlusstasche auf der Vorderseite bietet zusätzlichen Platz für mobiles Zubehör, Visitenkarten, Stifte und vieles mehr. Für einen angenehmen Tragekomfort ist der </a:t>
            </a:r>
            <a:r>
              <a:rPr lang="de-DE" sz="1200" dirty="0" err="1">
                <a:solidFill>
                  <a:schemeClr val="bg2">
                    <a:lumMod val="50000"/>
                  </a:schemeClr>
                </a:solidFill>
                <a:latin typeface="Futura LT Pro Light" panose="020B0402020204020303" pitchFamily="34" charset="0"/>
              </a:rPr>
              <a:t>Backpack</a:t>
            </a:r>
            <a:r>
              <a:rPr lang="de-DE" sz="1200" dirty="0">
                <a:solidFill>
                  <a:schemeClr val="bg2">
                    <a:lumMod val="50000"/>
                  </a:schemeClr>
                </a:solidFill>
                <a:latin typeface="Futura LT Pro Light" panose="020B0402020204020303" pitchFamily="34" charset="0"/>
              </a:rPr>
              <a:t> mit zwei bequemen Schultergurten und einem handlichen Tragegriff ausgestattet. Ein schlichtes und qualitativ hochwertiges Produkt für den beruflichen und privaten Einsatz.</a:t>
            </a:r>
            <a:endParaRPr lang="en-US" sz="1200" dirty="0">
              <a:solidFill>
                <a:srgbClr val="818387"/>
              </a:solidFill>
              <a:latin typeface="Futura LT Pro Light" panose="020B0402020204020303" pitchFamily="34" charset="0"/>
              <a:cs typeface="Futura Medium" panose="020B0602020204020303"/>
            </a:endParaRPr>
          </a:p>
        </p:txBody>
      </p:sp>
      <p:pic>
        <p:nvPicPr>
          <p:cNvPr id="3" name="Grafik 2" descr="Ein Bild, das Zubehör, Gepäck und Koffer, Tasche, Gepäck enthält.&#10;&#10;Automatisch generierte Beschreibung">
            <a:extLst>
              <a:ext uri="{FF2B5EF4-FFF2-40B4-BE49-F238E27FC236}">
                <a16:creationId xmlns:a16="http://schemas.microsoft.com/office/drawing/2014/main" id="{F668D375-D2F1-847A-AA26-2AD1892FA866}"/>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089172" y="1016732"/>
            <a:ext cx="6115887" cy="6115887"/>
          </a:xfrm>
          <a:prstGeom prst="rect">
            <a:avLst/>
          </a:prstGeom>
        </p:spPr>
      </p:pic>
      <p:sp>
        <p:nvSpPr>
          <p:cNvPr id="5" name="Rechteck 4">
            <a:extLst>
              <a:ext uri="{FF2B5EF4-FFF2-40B4-BE49-F238E27FC236}">
                <a16:creationId xmlns:a16="http://schemas.microsoft.com/office/drawing/2014/main" id="{AC96EFF4-37F2-C415-BE13-70B88881022F}"/>
              </a:ext>
            </a:extLst>
          </p:cNvPr>
          <p:cNvSpPr/>
          <p:nvPr/>
        </p:nvSpPr>
        <p:spPr>
          <a:xfrm>
            <a:off x="467218" y="1700808"/>
            <a:ext cx="578200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cs typeface="Futura Medium" panose="020B0602020204020303" pitchFamily="34" charset="-79"/>
              </a:rPr>
              <a:t>BACKPACK ONE</a:t>
            </a:r>
          </a:p>
        </p:txBody>
      </p:sp>
    </p:spTree>
    <p:extLst>
      <p:ext uri="{BB962C8B-B14F-4D97-AF65-F5344CB8AC3E}">
        <p14:creationId xmlns:p14="http://schemas.microsoft.com/office/powerpoint/2010/main" val="4282881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45">
            <a:extLst>
              <a:ext uri="{FF2B5EF4-FFF2-40B4-BE49-F238E27FC236}">
                <a16:creationId xmlns:a16="http://schemas.microsoft.com/office/drawing/2014/main" id="{515C30A9-2B92-15F5-188A-65E5324F6064}"/>
              </a:ext>
            </a:extLst>
          </p:cNvPr>
          <p:cNvSpPr/>
          <p:nvPr/>
        </p:nvSpPr>
        <p:spPr>
          <a:xfrm>
            <a:off x="557547" y="2462761"/>
            <a:ext cx="4998393" cy="42426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Hergestellt aus 22/ 28 recycelten PET-Flaschen</a:t>
            </a:r>
          </a:p>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15/ 20 Liter Fassvermögen</a:t>
            </a:r>
          </a:p>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Gepolstertes Hauptfach</a:t>
            </a:r>
          </a:p>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rPr>
              <a:t>Einsteckfach mit Befestigungsriemen für Notebooks</a:t>
            </a:r>
          </a:p>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rPr>
              <a:t>Vordertasche mit Workstation für mobiles Zubehör</a:t>
            </a:r>
          </a:p>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rPr>
              <a:t>Seitentasche für Regenschirm oder Trinkflasche</a:t>
            </a:r>
          </a:p>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rPr>
              <a:t>Komfortable Schultertragegurte und Handgriff</a:t>
            </a:r>
          </a:p>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rPr>
              <a:t>Hochwertige Metallkomponenten</a:t>
            </a:r>
          </a:p>
          <a:p>
            <a:pPr marL="171450" indent="-171450">
              <a:spcAft>
                <a:spcPts val="600"/>
              </a:spcAft>
              <a:buClr>
                <a:srgbClr val="818387"/>
              </a:buClr>
              <a:buFont typeface="Arial" panose="020B0604020202020204" pitchFamily="34" charset="0"/>
              <a:buChar char="•"/>
            </a:pPr>
            <a:endParaRPr lang="en-US" sz="1200" dirty="0">
              <a:solidFill>
                <a:srgbClr val="818387"/>
              </a:solidFill>
              <a:latin typeface="Futura LT Pro Light" panose="020B0402020204020303" pitchFamily="34" charset="0"/>
              <a:cs typeface="Futura Medium" panose="020B0602020204020303"/>
            </a:endParaRPr>
          </a:p>
          <a:p>
            <a:pPr>
              <a:spcAft>
                <a:spcPts val="600"/>
              </a:spcAft>
              <a:buClr>
                <a:srgbClr val="818387"/>
              </a:buClr>
            </a:pPr>
            <a:r>
              <a:rPr lang="en-US" sz="1200" dirty="0">
                <a:solidFill>
                  <a:srgbClr val="818387"/>
                </a:solidFill>
                <a:latin typeface="Futura LT Pro Light" panose="020B0402020204020303" pitchFamily="34" charset="0"/>
                <a:cs typeface="Futura Medium" panose="020B0602020204020303"/>
              </a:rPr>
              <a:t>D32085-RPET Backpack ONE 13 – 16”</a:t>
            </a:r>
          </a:p>
          <a:p>
            <a:pPr>
              <a:spcAft>
                <a:spcPts val="600"/>
              </a:spcAft>
              <a:buClr>
                <a:srgbClr val="818387"/>
              </a:buClr>
            </a:pPr>
            <a:r>
              <a:rPr lang="en-US" sz="1200" dirty="0">
                <a:solidFill>
                  <a:srgbClr val="818387"/>
                </a:solidFill>
                <a:latin typeface="Futura LT Pro Light" panose="020B0402020204020303" pitchFamily="34" charset="0"/>
                <a:cs typeface="Futura Medium" panose="020B0602020204020303"/>
              </a:rPr>
              <a:t>D32086-RPET	 Backpack ONE 15 – 17.3”</a:t>
            </a:r>
          </a:p>
          <a:p>
            <a:pPr algn="just">
              <a:spcAft>
                <a:spcPts val="600"/>
              </a:spcAft>
              <a:buClr>
                <a:srgbClr val="818387"/>
              </a:buClr>
            </a:pPr>
            <a:endParaRPr lang="en-US" sz="1200" dirty="0">
              <a:solidFill>
                <a:srgbClr val="818387"/>
              </a:solidFill>
              <a:latin typeface="Futura LT Pro Light" panose="020B0402020204020303" pitchFamily="34" charset="0"/>
              <a:cs typeface="Futura Medium" panose="020B0602020204020303"/>
            </a:endParaRPr>
          </a:p>
        </p:txBody>
      </p:sp>
      <p:sp>
        <p:nvSpPr>
          <p:cNvPr id="5" name="Rechteck 4">
            <a:extLst>
              <a:ext uri="{FF2B5EF4-FFF2-40B4-BE49-F238E27FC236}">
                <a16:creationId xmlns:a16="http://schemas.microsoft.com/office/drawing/2014/main" id="{AC96EFF4-37F2-C415-BE13-70B88881022F}"/>
              </a:ext>
            </a:extLst>
          </p:cNvPr>
          <p:cNvSpPr/>
          <p:nvPr/>
        </p:nvSpPr>
        <p:spPr>
          <a:xfrm>
            <a:off x="467218" y="1700808"/>
            <a:ext cx="578200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cs typeface="Futura Medium" panose="020B0602020204020303" pitchFamily="34" charset="-79"/>
              </a:rPr>
              <a:t>BACKPACK ONE</a:t>
            </a:r>
          </a:p>
        </p:txBody>
      </p:sp>
      <p:pic>
        <p:nvPicPr>
          <p:cNvPr id="2" name="Grafik 1" descr="Ein Bild, das Zubehör, Gepäck und Koffer, Tasche, Reißverschluss enthält.&#10;&#10;Automatisch generierte Beschreibung">
            <a:extLst>
              <a:ext uri="{FF2B5EF4-FFF2-40B4-BE49-F238E27FC236}">
                <a16:creationId xmlns:a16="http://schemas.microsoft.com/office/drawing/2014/main" id="{C32F1E7C-7418-E79C-54E5-A600DD3C498A}"/>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9480082" y="1385575"/>
            <a:ext cx="2154371" cy="2154371"/>
          </a:xfrm>
          <a:prstGeom prst="rect">
            <a:avLst/>
          </a:prstGeom>
        </p:spPr>
      </p:pic>
      <p:pic>
        <p:nvPicPr>
          <p:cNvPr id="6" name="Grafik 5" descr="Ein Bild, das Gepäck und Koffer, Zubehör, Handgepäck, Tasche enthält.&#10;&#10;Automatisch generierte Beschreibung">
            <a:extLst>
              <a:ext uri="{FF2B5EF4-FFF2-40B4-BE49-F238E27FC236}">
                <a16:creationId xmlns:a16="http://schemas.microsoft.com/office/drawing/2014/main" id="{ECD08122-4150-5D73-A71E-B54A5AF79B1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895419" y="1844824"/>
            <a:ext cx="3906434" cy="3906434"/>
          </a:xfrm>
          <a:prstGeom prst="rect">
            <a:avLst/>
          </a:prstGeom>
        </p:spPr>
      </p:pic>
      <p:pic>
        <p:nvPicPr>
          <p:cNvPr id="7" name="Grafik 6" descr="Ein Bild, das Stilllebenfotografie, Schwarz enthält.&#10;&#10;Automatisch generierte Beschreibung">
            <a:extLst>
              <a:ext uri="{FF2B5EF4-FFF2-40B4-BE49-F238E27FC236}">
                <a16:creationId xmlns:a16="http://schemas.microsoft.com/office/drawing/2014/main" id="{1108E801-64BC-7F8B-B97D-1287AEB290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04212" y="2744924"/>
            <a:ext cx="4569804" cy="4569804"/>
          </a:xfrm>
          <a:prstGeom prst="rect">
            <a:avLst/>
          </a:prstGeom>
        </p:spPr>
      </p:pic>
    </p:spTree>
    <p:extLst>
      <p:ext uri="{BB962C8B-B14F-4D97-AF65-F5344CB8AC3E}">
        <p14:creationId xmlns:p14="http://schemas.microsoft.com/office/powerpoint/2010/main" val="23491060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54478-D64D-7AC9-C6B6-B44527526838}"/>
            </a:ext>
          </a:extLst>
        </p:cNvPr>
        <p:cNvGrpSpPr/>
        <p:nvPr/>
      </p:nvGrpSpPr>
      <p:grpSpPr>
        <a:xfrm>
          <a:off x="0" y="0"/>
          <a:ext cx="0" cy="0"/>
          <a:chOff x="0" y="0"/>
          <a:chExt cx="0" cy="0"/>
        </a:xfrm>
      </p:grpSpPr>
      <p:pic>
        <p:nvPicPr>
          <p:cNvPr id="5" name="Grafik 4" descr="Ein Bild, das Zubehör, Gepäck und Koffer, Behälter, Handgepäck enthält.&#10;&#10;Automatisch generierte Beschreibung">
            <a:extLst>
              <a:ext uri="{FF2B5EF4-FFF2-40B4-BE49-F238E27FC236}">
                <a16:creationId xmlns:a16="http://schemas.microsoft.com/office/drawing/2014/main" id="{3185C0F7-C886-DEA3-377D-1C2D425C6FF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878606" y="1102153"/>
            <a:ext cx="5755847" cy="5755847"/>
          </a:xfrm>
          <a:prstGeom prst="rect">
            <a:avLst/>
          </a:prstGeom>
        </p:spPr>
      </p:pic>
      <p:sp>
        <p:nvSpPr>
          <p:cNvPr id="6" name="Rechteck 5">
            <a:extLst>
              <a:ext uri="{FF2B5EF4-FFF2-40B4-BE49-F238E27FC236}">
                <a16:creationId xmlns:a16="http://schemas.microsoft.com/office/drawing/2014/main" id="{78582B98-99A4-63F4-ECCB-401F86813C21}"/>
              </a:ext>
            </a:extLst>
          </p:cNvPr>
          <p:cNvSpPr/>
          <p:nvPr/>
        </p:nvSpPr>
        <p:spPr>
          <a:xfrm>
            <a:off x="467218" y="1700808"/>
            <a:ext cx="578200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cs typeface="Futura Medium" panose="020B0602020204020303" pitchFamily="34" charset="-79"/>
              </a:rPr>
              <a:t>MULTI ONE</a:t>
            </a:r>
          </a:p>
        </p:txBody>
      </p:sp>
      <p:sp>
        <p:nvSpPr>
          <p:cNvPr id="2" name="Rechteck 45">
            <a:extLst>
              <a:ext uri="{FF2B5EF4-FFF2-40B4-BE49-F238E27FC236}">
                <a16:creationId xmlns:a16="http://schemas.microsoft.com/office/drawing/2014/main" id="{E30F0D6B-81CA-A8BD-4844-5ABAE3F6C0B0}"/>
              </a:ext>
            </a:extLst>
          </p:cNvPr>
          <p:cNvSpPr/>
          <p:nvPr/>
        </p:nvSpPr>
        <p:spPr>
          <a:xfrm>
            <a:off x="557547" y="2462761"/>
            <a:ext cx="4098293" cy="33425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nSpc>
                <a:spcPct val="150000"/>
              </a:lnSpc>
              <a:spcAft>
                <a:spcPts val="600"/>
              </a:spcAft>
              <a:buClr>
                <a:srgbClr val="818387"/>
              </a:buClr>
            </a:pPr>
            <a:r>
              <a:rPr lang="de-DE" sz="1200" dirty="0">
                <a:solidFill>
                  <a:schemeClr val="bg2">
                    <a:lumMod val="50000"/>
                  </a:schemeClr>
                </a:solidFill>
                <a:latin typeface="Futura LT Pro Light" panose="020B0402020204020303" pitchFamily="34" charset="0"/>
              </a:rPr>
              <a:t>Die Multi ONE ist eine aufklappbare </a:t>
            </a:r>
            <a:r>
              <a:rPr lang="de-DE" sz="1200" dirty="0" err="1">
                <a:solidFill>
                  <a:schemeClr val="bg2">
                    <a:lumMod val="50000"/>
                  </a:schemeClr>
                </a:solidFill>
                <a:latin typeface="Futura LT Pro Light" panose="020B0402020204020303" pitchFamily="34" charset="0"/>
              </a:rPr>
              <a:t>Clamshell</a:t>
            </a:r>
            <a:r>
              <a:rPr lang="de-DE" sz="1200" dirty="0">
                <a:solidFill>
                  <a:schemeClr val="bg2">
                    <a:lumMod val="50000"/>
                  </a:schemeClr>
                </a:solidFill>
                <a:latin typeface="Futura LT Pro Light" panose="020B0402020204020303" pitchFamily="34" charset="0"/>
              </a:rPr>
              <a:t>-Tasche mit einem besonders gut gepolsterten Hauptfach und einem Befestigungsriemen, der das Notebook sicher fixiert. Ein separates Einsteckfach bietet Platz für Unterlagen, die Vordertasche mit Reißverschluss ist ideal für Zubehör, Visitenkarten und Smartphone. Der verstellbare und abnehmbare Schultertragegurt sowie der bequeme Tragegriff sorgen für Vielseitigkeit und Komfort. Alles in allem ist die Multi ONE eine Tasche in schlichtem Design aus hochwertigen und nachhaltigen Materialien, die zudem eine übersichtliche Organisation ermöglicht. </a:t>
            </a:r>
          </a:p>
        </p:txBody>
      </p:sp>
    </p:spTree>
    <p:extLst>
      <p:ext uri="{BB962C8B-B14F-4D97-AF65-F5344CB8AC3E}">
        <p14:creationId xmlns:p14="http://schemas.microsoft.com/office/powerpoint/2010/main" val="3416401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45">
            <a:extLst>
              <a:ext uri="{FF2B5EF4-FFF2-40B4-BE49-F238E27FC236}">
                <a16:creationId xmlns:a16="http://schemas.microsoft.com/office/drawing/2014/main" id="{515C30A9-2B92-15F5-188A-65E5324F6064}"/>
              </a:ext>
            </a:extLst>
          </p:cNvPr>
          <p:cNvSpPr/>
          <p:nvPr/>
        </p:nvSpPr>
        <p:spPr>
          <a:xfrm>
            <a:off x="557547" y="2462761"/>
            <a:ext cx="4998393" cy="42426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Hergestellt aus 10/ 10.5 / 13 recycelten PET-Flaschen</a:t>
            </a:r>
          </a:p>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Gepolstertes Notebookfach</a:t>
            </a:r>
          </a:p>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rPr>
              <a:t>Befestigungsriemen sorgt dafür, dass das Notebook nicht verrutscht</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rPr>
              <a:t>Rundum-Polsterung für extra Schutz</a:t>
            </a:r>
            <a:endParaRPr lang="de-CH" sz="1200" dirty="0">
              <a:solidFill>
                <a:schemeClr val="bg2">
                  <a:lumMod val="50000"/>
                </a:schemeClr>
              </a:solidFill>
              <a:latin typeface="Futura LT Pro Light" panose="020B0402020204020303" pitchFamily="34" charset="0"/>
            </a:endParaRPr>
          </a:p>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rPr>
              <a:t>Vordertasche mit Workstation für mobiles Zubehör</a:t>
            </a:r>
          </a:p>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rPr>
              <a:t>Komfortabler Tragegriff und abnehmbarer Schultertragegurt</a:t>
            </a:r>
          </a:p>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rPr>
              <a:t>Hochwertige Metallkomponenten</a:t>
            </a:r>
          </a:p>
          <a:p>
            <a:pPr marL="171450" indent="-171450">
              <a:lnSpc>
                <a:spcPct val="150000"/>
              </a:lnSpc>
              <a:buFont typeface="Arial" panose="020B0604020202020204" pitchFamily="34" charset="0"/>
              <a:buChar char="•"/>
            </a:pPr>
            <a:endParaRPr lang="en-US" sz="1200" dirty="0">
              <a:solidFill>
                <a:srgbClr val="818387"/>
              </a:solidFill>
              <a:latin typeface="Futura LT Pro Light" panose="020B0402020204020303" pitchFamily="34" charset="0"/>
              <a:cs typeface="Futura Medium" panose="020B0602020204020303"/>
            </a:endParaRPr>
          </a:p>
          <a:p>
            <a:pPr>
              <a:spcAft>
                <a:spcPts val="600"/>
              </a:spcAft>
              <a:buClr>
                <a:srgbClr val="818387"/>
              </a:buClr>
            </a:pPr>
            <a:r>
              <a:rPr lang="en-US" sz="1200" dirty="0">
                <a:solidFill>
                  <a:srgbClr val="818387"/>
                </a:solidFill>
                <a:latin typeface="Futura LT Pro Light" panose="020B0402020204020303" pitchFamily="34" charset="0"/>
                <a:cs typeface="Futura Medium" panose="020B0602020204020303"/>
              </a:rPr>
              <a:t>D32087-RPET Multi ONE 13 – 14.1”</a:t>
            </a:r>
          </a:p>
          <a:p>
            <a:pPr>
              <a:spcAft>
                <a:spcPts val="600"/>
              </a:spcAft>
              <a:buClr>
                <a:srgbClr val="818387"/>
              </a:buClr>
            </a:pPr>
            <a:r>
              <a:rPr lang="en-US" sz="1200" dirty="0">
                <a:solidFill>
                  <a:srgbClr val="818387"/>
                </a:solidFill>
                <a:latin typeface="Futura LT Pro Light" panose="020B0402020204020303" pitchFamily="34" charset="0"/>
                <a:cs typeface="Futura Medium" panose="020B0602020204020303"/>
              </a:rPr>
              <a:t>D32088-RPET Multi ONE 14 – 16”</a:t>
            </a:r>
          </a:p>
          <a:p>
            <a:pPr>
              <a:spcAft>
                <a:spcPts val="600"/>
              </a:spcAft>
              <a:buClr>
                <a:srgbClr val="818387"/>
              </a:buClr>
            </a:pPr>
            <a:r>
              <a:rPr lang="en-US" sz="1200" dirty="0">
                <a:solidFill>
                  <a:srgbClr val="818387"/>
                </a:solidFill>
                <a:latin typeface="Futura LT Pro Light" panose="020B0402020204020303" pitchFamily="34" charset="0"/>
                <a:cs typeface="Futura Medium" panose="020B0602020204020303"/>
              </a:rPr>
              <a:t>D32089-RPET	 Multi ONE 15 – 17.3”</a:t>
            </a:r>
          </a:p>
          <a:p>
            <a:pPr algn="just">
              <a:spcAft>
                <a:spcPts val="600"/>
              </a:spcAft>
              <a:buClr>
                <a:srgbClr val="818387"/>
              </a:buClr>
            </a:pPr>
            <a:endParaRPr lang="en-US" sz="1200" dirty="0">
              <a:solidFill>
                <a:srgbClr val="818387"/>
              </a:solidFill>
              <a:latin typeface="Futura LT Pro Light" panose="020B0402020204020303" pitchFamily="34" charset="0"/>
              <a:cs typeface="Futura Medium" panose="020B0602020204020303"/>
            </a:endParaRPr>
          </a:p>
        </p:txBody>
      </p:sp>
      <p:sp>
        <p:nvSpPr>
          <p:cNvPr id="5" name="Rechteck 4">
            <a:extLst>
              <a:ext uri="{FF2B5EF4-FFF2-40B4-BE49-F238E27FC236}">
                <a16:creationId xmlns:a16="http://schemas.microsoft.com/office/drawing/2014/main" id="{AC96EFF4-37F2-C415-BE13-70B88881022F}"/>
              </a:ext>
            </a:extLst>
          </p:cNvPr>
          <p:cNvSpPr/>
          <p:nvPr/>
        </p:nvSpPr>
        <p:spPr>
          <a:xfrm>
            <a:off x="467218" y="1700808"/>
            <a:ext cx="578200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cs typeface="Futura Medium" panose="020B0602020204020303" pitchFamily="34" charset="-79"/>
              </a:rPr>
              <a:t>MULTI ONE</a:t>
            </a:r>
          </a:p>
        </p:txBody>
      </p:sp>
      <p:pic>
        <p:nvPicPr>
          <p:cNvPr id="3" name="Grafik 2" descr="Ein Bild, das Zubehör, Behälter, Koffer enthält.&#10;&#10;Automatisch generierte Beschreibung">
            <a:extLst>
              <a:ext uri="{FF2B5EF4-FFF2-40B4-BE49-F238E27FC236}">
                <a16:creationId xmlns:a16="http://schemas.microsoft.com/office/drawing/2014/main" id="{794A66E6-B96C-F625-624F-C257064A6700}"/>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716045" y="1083788"/>
            <a:ext cx="3623730" cy="3623730"/>
          </a:xfrm>
          <a:prstGeom prst="rect">
            <a:avLst/>
          </a:prstGeom>
        </p:spPr>
      </p:pic>
      <p:pic>
        <p:nvPicPr>
          <p:cNvPr id="7" name="Grafik 6" descr="Ein Bild, das Zubehör, Gepäck und Koffer, Handgepäck, Behälter enthält.&#10;&#10;Automatisch generierte Beschreibung">
            <a:extLst>
              <a:ext uri="{FF2B5EF4-FFF2-40B4-BE49-F238E27FC236}">
                <a16:creationId xmlns:a16="http://schemas.microsoft.com/office/drawing/2014/main" id="{2035A95B-E8F2-9BBE-9413-F4AF6C93B16A}"/>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8472264" y="3320988"/>
            <a:ext cx="3705903" cy="3705903"/>
          </a:xfrm>
          <a:prstGeom prst="rect">
            <a:avLst/>
          </a:prstGeom>
        </p:spPr>
      </p:pic>
      <p:pic>
        <p:nvPicPr>
          <p:cNvPr id="8" name="Grafik 7" descr="Ein Bild, das Zubehör, Gepäck und Koffer, Handgepäck, Gepäck enthält.&#10;&#10;Automatisch generierte Beschreibung">
            <a:extLst>
              <a:ext uri="{FF2B5EF4-FFF2-40B4-BE49-F238E27FC236}">
                <a16:creationId xmlns:a16="http://schemas.microsoft.com/office/drawing/2014/main" id="{8F39584B-700E-642B-F538-E36D76A66780}"/>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5051663" y="3313431"/>
            <a:ext cx="3921927" cy="3921927"/>
          </a:xfrm>
          <a:prstGeom prst="rect">
            <a:avLst/>
          </a:prstGeom>
        </p:spPr>
      </p:pic>
    </p:spTree>
    <p:extLst>
      <p:ext uri="{BB962C8B-B14F-4D97-AF65-F5344CB8AC3E}">
        <p14:creationId xmlns:p14="http://schemas.microsoft.com/office/powerpoint/2010/main" val="1784821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43F50-E1AE-9341-2C0A-B439F06DA3A6}"/>
            </a:ext>
          </a:extLst>
        </p:cNvPr>
        <p:cNvGrpSpPr/>
        <p:nvPr/>
      </p:nvGrpSpPr>
      <p:grpSpPr>
        <a:xfrm>
          <a:off x="0" y="0"/>
          <a:ext cx="0" cy="0"/>
          <a:chOff x="0" y="0"/>
          <a:chExt cx="0" cy="0"/>
        </a:xfrm>
      </p:grpSpPr>
      <p:sp>
        <p:nvSpPr>
          <p:cNvPr id="2" name="Rechteck 1">
            <a:extLst>
              <a:ext uri="{FF2B5EF4-FFF2-40B4-BE49-F238E27FC236}">
                <a16:creationId xmlns:a16="http://schemas.microsoft.com/office/drawing/2014/main" id="{9F70A534-D437-BFC3-224E-E4AC6E1EFAA2}"/>
              </a:ext>
            </a:extLst>
          </p:cNvPr>
          <p:cNvSpPr/>
          <p:nvPr/>
        </p:nvSpPr>
        <p:spPr>
          <a:xfrm>
            <a:off x="467218" y="1700808"/>
            <a:ext cx="578200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cs typeface="Futura Medium" panose="020B0602020204020303" pitchFamily="34" charset="-79"/>
              </a:rPr>
              <a:t>SLEEVE ONE</a:t>
            </a:r>
          </a:p>
        </p:txBody>
      </p:sp>
      <p:pic>
        <p:nvPicPr>
          <p:cNvPr id="5" name="Grafik 4" descr="Ein Bild, das Design enthält.&#10;&#10;Automatisch generierte Beschreibung mit geringer Zuverlässigkeit">
            <a:extLst>
              <a:ext uri="{FF2B5EF4-FFF2-40B4-BE49-F238E27FC236}">
                <a16:creationId xmlns:a16="http://schemas.microsoft.com/office/drawing/2014/main" id="{552E380F-AB91-26B3-E473-527E634D96F0}"/>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987988" y="1749764"/>
            <a:ext cx="5841268" cy="5841268"/>
          </a:xfrm>
          <a:prstGeom prst="rect">
            <a:avLst/>
          </a:prstGeom>
        </p:spPr>
      </p:pic>
      <p:sp>
        <p:nvSpPr>
          <p:cNvPr id="3" name="Rechteck 45">
            <a:extLst>
              <a:ext uri="{FF2B5EF4-FFF2-40B4-BE49-F238E27FC236}">
                <a16:creationId xmlns:a16="http://schemas.microsoft.com/office/drawing/2014/main" id="{33666A5C-D83C-2403-EA39-19BCA89CAD32}"/>
              </a:ext>
            </a:extLst>
          </p:cNvPr>
          <p:cNvSpPr/>
          <p:nvPr/>
        </p:nvSpPr>
        <p:spPr>
          <a:xfrm>
            <a:off x="557547" y="2462761"/>
            <a:ext cx="4098293" cy="33425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nSpc>
                <a:spcPct val="150000"/>
              </a:lnSpc>
              <a:spcAft>
                <a:spcPts val="600"/>
              </a:spcAft>
              <a:buClr>
                <a:srgbClr val="818387"/>
              </a:buClr>
            </a:pPr>
            <a:r>
              <a:rPr lang="de-DE" sz="1200" dirty="0">
                <a:solidFill>
                  <a:schemeClr val="bg2">
                    <a:lumMod val="50000"/>
                  </a:schemeClr>
                </a:solidFill>
                <a:latin typeface="Futura LT Pro Light" panose="020B0402020204020303" pitchFamily="34" charset="0"/>
              </a:rPr>
              <a:t>Das </a:t>
            </a:r>
            <a:r>
              <a:rPr lang="de-DE" sz="1200" dirty="0" err="1">
                <a:solidFill>
                  <a:schemeClr val="bg2">
                    <a:lumMod val="50000"/>
                  </a:schemeClr>
                </a:solidFill>
                <a:latin typeface="Futura LT Pro Light" panose="020B0402020204020303" pitchFamily="34" charset="0"/>
              </a:rPr>
              <a:t>Sleeve</a:t>
            </a:r>
            <a:r>
              <a:rPr lang="de-DE" sz="1200" dirty="0">
                <a:solidFill>
                  <a:schemeClr val="bg2">
                    <a:lumMod val="50000"/>
                  </a:schemeClr>
                </a:solidFill>
                <a:latin typeface="Futura LT Pro Light" panose="020B0402020204020303" pitchFamily="34" charset="0"/>
              </a:rPr>
              <a:t> schützt Ihr </a:t>
            </a:r>
            <a:r>
              <a:rPr lang="de-DE" sz="1200">
                <a:solidFill>
                  <a:schemeClr val="bg2">
                    <a:lumMod val="50000"/>
                  </a:schemeClr>
                </a:solidFill>
                <a:latin typeface="Futura LT Pro Light" panose="020B0402020204020303" pitchFamily="34" charset="0"/>
              </a:rPr>
              <a:t>Notebook durch </a:t>
            </a:r>
            <a:r>
              <a:rPr lang="de-DE" sz="1200" dirty="0">
                <a:solidFill>
                  <a:schemeClr val="bg2">
                    <a:lumMod val="50000"/>
                  </a:schemeClr>
                </a:solidFill>
                <a:latin typeface="Futura LT Pro Light" panose="020B0402020204020303" pitchFamily="34" charset="0"/>
              </a:rPr>
              <a:t>die passgenaue Form zuverlässig vor Beschädigungen und kann problemlos in einem anderen Gepäckstück verstaut werden, da es nur wenig Platz einnimmt. Das geräumige Hauptfach verfügt über einen Reißverschluss, der auf der Innenseite mit einer Schutzschicht versehen ist, um Kratzer zu vermeiden. Es schmiegt sich eng an das Gerät an und bietet so optimalen Schutz. Insgesamt überzeugt die Tasche vor allem durch ihr leichtes, robustes und schlichtes Design. </a:t>
            </a:r>
            <a:endParaRPr lang="en-US" sz="1200" dirty="0">
              <a:solidFill>
                <a:schemeClr val="bg2">
                  <a:lumMod val="50000"/>
                </a:schemeClr>
              </a:solidFill>
              <a:latin typeface="Futura LT Pro Light" panose="020B0402020204020303" pitchFamily="34" charset="0"/>
            </a:endParaRPr>
          </a:p>
        </p:txBody>
      </p:sp>
    </p:spTree>
    <p:extLst>
      <p:ext uri="{BB962C8B-B14F-4D97-AF65-F5344CB8AC3E}">
        <p14:creationId xmlns:p14="http://schemas.microsoft.com/office/powerpoint/2010/main" val="850768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E1A40-AC80-78C1-1C4E-95DD2535EF77}"/>
            </a:ext>
          </a:extLst>
        </p:cNvPr>
        <p:cNvGrpSpPr/>
        <p:nvPr/>
      </p:nvGrpSpPr>
      <p:grpSpPr>
        <a:xfrm>
          <a:off x="0" y="0"/>
          <a:ext cx="0" cy="0"/>
          <a:chOff x="0" y="0"/>
          <a:chExt cx="0" cy="0"/>
        </a:xfrm>
      </p:grpSpPr>
      <p:sp>
        <p:nvSpPr>
          <p:cNvPr id="68" name="Rechteck 67">
            <a:extLst>
              <a:ext uri="{FF2B5EF4-FFF2-40B4-BE49-F238E27FC236}">
                <a16:creationId xmlns:a16="http://schemas.microsoft.com/office/drawing/2014/main" id="{BBBA51A2-2D71-8E4B-CD9F-CF7B9A3AB3B5}"/>
              </a:ext>
            </a:extLst>
          </p:cNvPr>
          <p:cNvSpPr/>
          <p:nvPr/>
        </p:nvSpPr>
        <p:spPr>
          <a:xfrm>
            <a:off x="467218" y="1700808"/>
            <a:ext cx="578200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cs typeface="Futura Medium" panose="020B0602020204020303" pitchFamily="34" charset="-79"/>
              </a:rPr>
              <a:t>SLEEVE ONE</a:t>
            </a:r>
          </a:p>
        </p:txBody>
      </p:sp>
      <p:sp>
        <p:nvSpPr>
          <p:cNvPr id="4" name="Rechteck 45">
            <a:extLst>
              <a:ext uri="{FF2B5EF4-FFF2-40B4-BE49-F238E27FC236}">
                <a16:creationId xmlns:a16="http://schemas.microsoft.com/office/drawing/2014/main" id="{04CFC947-3F7C-9C9C-3591-161B305EC1EC}"/>
              </a:ext>
            </a:extLst>
          </p:cNvPr>
          <p:cNvSpPr/>
          <p:nvPr/>
        </p:nvSpPr>
        <p:spPr>
          <a:xfrm>
            <a:off x="620441" y="2501607"/>
            <a:ext cx="5475559" cy="49598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cs typeface="Futura Medium" panose="020B0602020204020303"/>
              </a:rPr>
              <a:t>Hauptsächlich aus robustem RPET Material</a:t>
            </a:r>
          </a:p>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Hergestellt aus 1.5/ 2 recycelten PET-Flaschen</a:t>
            </a:r>
            <a:endParaRPr lang="de-DE" sz="1200" dirty="0">
              <a:solidFill>
                <a:schemeClr val="bg2">
                  <a:lumMod val="50000"/>
                </a:schemeClr>
              </a:solidFill>
              <a:latin typeface="Futura LT Pro Light" panose="020B0402020204020303" pitchFamily="34" charset="0"/>
              <a:cs typeface="Futura Medium" panose="020B0602020204020303"/>
            </a:endParaRPr>
          </a:p>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cs typeface="Futura Medium" panose="020B0602020204020303"/>
              </a:rPr>
              <a:t>Das elastische Material legt sich passgenau um den Laptop</a:t>
            </a:r>
          </a:p>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cs typeface="Futura Medium" panose="020B0602020204020303"/>
              </a:rPr>
              <a:t>Hochwertiger Metall-Reißverschluss</a:t>
            </a:r>
          </a:p>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cs typeface="Futura Medium" panose="020B0602020204020303"/>
              </a:rPr>
              <a:t>5 Jahre Garantie</a:t>
            </a: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spcAft>
                <a:spcPts val="600"/>
              </a:spcAft>
              <a:buClr>
                <a:srgbClr val="818387"/>
              </a:buClr>
            </a:pPr>
            <a:r>
              <a:rPr lang="en-US" sz="1200" dirty="0">
                <a:solidFill>
                  <a:schemeClr val="bg2">
                    <a:lumMod val="50000"/>
                  </a:schemeClr>
                </a:solidFill>
                <a:latin typeface="Futura LT Pro Light" panose="020B0402020204020303" pitchFamily="34" charset="0"/>
                <a:cs typeface="Futura Medium" panose="020B0602020204020303"/>
              </a:rPr>
              <a:t>D32077-RPET  Sleeve ONE 10 – 11.6”</a:t>
            </a:r>
          </a:p>
          <a:p>
            <a:pPr>
              <a:spcAft>
                <a:spcPts val="600"/>
              </a:spcAft>
              <a:buClr>
                <a:srgbClr val="818387"/>
              </a:buClr>
            </a:pPr>
            <a:r>
              <a:rPr lang="en-US" sz="1200" dirty="0">
                <a:solidFill>
                  <a:schemeClr val="bg2">
                    <a:lumMod val="50000"/>
                  </a:schemeClr>
                </a:solidFill>
                <a:latin typeface="Futura LT Pro Light" panose="020B0402020204020303" pitchFamily="34" charset="0"/>
                <a:cs typeface="Futura Medium" panose="020B0602020204020303"/>
              </a:rPr>
              <a:t>D32078-RPET  Sleeve ONE 12 – 12.5”</a:t>
            </a:r>
          </a:p>
          <a:p>
            <a:pPr>
              <a:spcAft>
                <a:spcPts val="600"/>
              </a:spcAft>
              <a:buClr>
                <a:srgbClr val="818387"/>
              </a:buClr>
            </a:pPr>
            <a:r>
              <a:rPr lang="en-US" sz="1200" dirty="0">
                <a:solidFill>
                  <a:schemeClr val="bg2">
                    <a:lumMod val="50000"/>
                  </a:schemeClr>
                </a:solidFill>
                <a:latin typeface="Futura LT Pro Light" panose="020B0402020204020303" pitchFamily="34" charset="0"/>
                <a:cs typeface="Futura Medium" panose="020B0602020204020303"/>
              </a:rPr>
              <a:t>D32079-RPET  Sleeve ONE 13 – 13.3”</a:t>
            </a:r>
          </a:p>
          <a:p>
            <a:pPr>
              <a:spcAft>
                <a:spcPts val="600"/>
              </a:spcAft>
              <a:buClr>
                <a:srgbClr val="818387"/>
              </a:buClr>
            </a:pPr>
            <a:r>
              <a:rPr lang="en-US" sz="1200" dirty="0">
                <a:solidFill>
                  <a:schemeClr val="bg2">
                    <a:lumMod val="50000"/>
                  </a:schemeClr>
                </a:solidFill>
                <a:latin typeface="Futura LT Pro Light" panose="020B0402020204020303" pitchFamily="34" charset="0"/>
                <a:cs typeface="Futura Medium" panose="020B0602020204020303"/>
              </a:rPr>
              <a:t>D32080-RPET  Sleeve ONE 14 – 14.1”</a:t>
            </a:r>
          </a:p>
          <a:p>
            <a:pPr>
              <a:spcAft>
                <a:spcPts val="600"/>
              </a:spcAft>
              <a:buClr>
                <a:srgbClr val="818387"/>
              </a:buClr>
            </a:pPr>
            <a:r>
              <a:rPr lang="en-US" sz="1200" dirty="0">
                <a:solidFill>
                  <a:schemeClr val="bg2">
                    <a:lumMod val="50000"/>
                  </a:schemeClr>
                </a:solidFill>
                <a:latin typeface="Futura LT Pro Light" panose="020B0402020204020303" pitchFamily="34" charset="0"/>
                <a:cs typeface="Futura Medium" panose="020B0602020204020303"/>
              </a:rPr>
              <a:t>D32081-RPET  Sleeve ONE 15 – 16”</a:t>
            </a: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p:txBody>
      </p:sp>
      <p:pic>
        <p:nvPicPr>
          <p:cNvPr id="5" name="Grafik 4" descr="Ein Bild, das Behälter, Smartphone, Schwarzweiß enthält.&#10;&#10;Automatisch generierte Beschreibung">
            <a:extLst>
              <a:ext uri="{FF2B5EF4-FFF2-40B4-BE49-F238E27FC236}">
                <a16:creationId xmlns:a16="http://schemas.microsoft.com/office/drawing/2014/main" id="{E56C25A7-FEF9-3F12-CF0F-BC24DE36D88F}"/>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249221" y="1484784"/>
            <a:ext cx="5782003" cy="5782003"/>
          </a:xfrm>
          <a:prstGeom prst="rect">
            <a:avLst/>
          </a:prstGeom>
        </p:spPr>
      </p:pic>
    </p:spTree>
    <p:extLst>
      <p:ext uri="{BB962C8B-B14F-4D97-AF65-F5344CB8AC3E}">
        <p14:creationId xmlns:p14="http://schemas.microsoft.com/office/powerpoint/2010/main" val="2836107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D1880-8643-4488-20B4-449845C2D3D7}"/>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F72A5891-D7C5-4015-FD2F-768B0BBBD361}"/>
              </a:ext>
            </a:extLst>
          </p:cNvPr>
          <p:cNvSpPr/>
          <p:nvPr/>
        </p:nvSpPr>
        <p:spPr>
          <a:xfrm>
            <a:off x="467218" y="1700808"/>
            <a:ext cx="578200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cs typeface="Futura Medium" panose="020B0602020204020303" pitchFamily="34" charset="-79"/>
              </a:rPr>
              <a:t>SMART SLEEVE ONE</a:t>
            </a:r>
          </a:p>
        </p:txBody>
      </p:sp>
      <p:pic>
        <p:nvPicPr>
          <p:cNvPr id="8" name="Grafik 7" descr="Ein Bild, das Zubehör, Behälter, Everyday Carry, Schwarzweiß enthält.&#10;&#10;Automatisch generierte Beschreibung">
            <a:extLst>
              <a:ext uri="{FF2B5EF4-FFF2-40B4-BE49-F238E27FC236}">
                <a16:creationId xmlns:a16="http://schemas.microsoft.com/office/drawing/2014/main" id="{627BAF1D-F142-D9C8-C692-80EF8AE5CF39}"/>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979876" y="548680"/>
            <a:ext cx="6858000" cy="6858000"/>
          </a:xfrm>
          <a:prstGeom prst="rect">
            <a:avLst/>
          </a:prstGeom>
        </p:spPr>
      </p:pic>
      <p:sp>
        <p:nvSpPr>
          <p:cNvPr id="2" name="Rechteck 45">
            <a:extLst>
              <a:ext uri="{FF2B5EF4-FFF2-40B4-BE49-F238E27FC236}">
                <a16:creationId xmlns:a16="http://schemas.microsoft.com/office/drawing/2014/main" id="{8A3DED30-FF5F-BBC9-6771-5AB6BCA723B7}"/>
              </a:ext>
            </a:extLst>
          </p:cNvPr>
          <p:cNvSpPr/>
          <p:nvPr/>
        </p:nvSpPr>
        <p:spPr>
          <a:xfrm>
            <a:off x="557547" y="2462761"/>
            <a:ext cx="4098293" cy="33425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nSpc>
                <a:spcPct val="150000"/>
              </a:lnSpc>
              <a:spcAft>
                <a:spcPts val="600"/>
              </a:spcAft>
              <a:buClr>
                <a:srgbClr val="818387"/>
              </a:buClr>
            </a:pPr>
            <a:r>
              <a:rPr lang="de-DE" sz="1200" dirty="0">
                <a:solidFill>
                  <a:schemeClr val="bg2">
                    <a:lumMod val="50000"/>
                  </a:schemeClr>
                </a:solidFill>
                <a:latin typeface="Futura LT Pro Light" panose="020B0402020204020303" pitchFamily="34" charset="0"/>
              </a:rPr>
              <a:t>Das Smart </a:t>
            </a:r>
            <a:r>
              <a:rPr lang="de-DE" sz="1200" dirty="0" err="1">
                <a:solidFill>
                  <a:schemeClr val="bg2">
                    <a:lumMod val="50000"/>
                  </a:schemeClr>
                </a:solidFill>
                <a:latin typeface="Futura LT Pro Light" panose="020B0402020204020303" pitchFamily="34" charset="0"/>
              </a:rPr>
              <a:t>Sleeve</a:t>
            </a:r>
            <a:r>
              <a:rPr lang="de-DE" sz="1200" dirty="0">
                <a:solidFill>
                  <a:schemeClr val="bg2">
                    <a:lumMod val="50000"/>
                  </a:schemeClr>
                </a:solidFill>
                <a:latin typeface="Futura LT Pro Light" panose="020B0402020204020303" pitchFamily="34" charset="0"/>
              </a:rPr>
              <a:t> erweitert das klassische </a:t>
            </a:r>
            <a:r>
              <a:rPr lang="de-DE" sz="1200" dirty="0" err="1">
                <a:solidFill>
                  <a:schemeClr val="bg2">
                    <a:lumMod val="50000"/>
                  </a:schemeClr>
                </a:solidFill>
                <a:latin typeface="Futura LT Pro Light" panose="020B0402020204020303" pitchFamily="34" charset="0"/>
              </a:rPr>
              <a:t>Sleeve</a:t>
            </a:r>
            <a:r>
              <a:rPr lang="de-DE" sz="1200" dirty="0">
                <a:solidFill>
                  <a:schemeClr val="bg2">
                    <a:lumMod val="50000"/>
                  </a:schemeClr>
                </a:solidFill>
                <a:latin typeface="Futura LT Pro Light" panose="020B0402020204020303" pitchFamily="34" charset="0"/>
              </a:rPr>
              <a:t> um einen praktischen Tragegriff und ein zusätzliches Fach für Zubehör. Es schützt Ihr Notebook zuverlässig vor Beschädigungen und bietet dank des Tragegriffs eine bequeme Transportmöglichkeit. Das geräumige Hauptfach ist mit einem Reißverschluss versehen, der auf der Innenseite eine Schutzschicht hat, um Kratzer zu verhindern. Das Zusatzfach bietet ausreichend Platz für Zubehör wie Ladekabel, Hubs und mehr. Dank der passgenauen Form schmiegt sich das </a:t>
            </a:r>
            <a:r>
              <a:rPr lang="de-DE" sz="1200" dirty="0" err="1">
                <a:solidFill>
                  <a:schemeClr val="bg2">
                    <a:lumMod val="50000"/>
                  </a:schemeClr>
                </a:solidFill>
                <a:latin typeface="Futura LT Pro Light" panose="020B0402020204020303" pitchFamily="34" charset="0"/>
              </a:rPr>
              <a:t>Sleeve</a:t>
            </a:r>
            <a:r>
              <a:rPr lang="de-DE" sz="1200" dirty="0">
                <a:solidFill>
                  <a:schemeClr val="bg2">
                    <a:lumMod val="50000"/>
                  </a:schemeClr>
                </a:solidFill>
                <a:latin typeface="Futura LT Pro Light" panose="020B0402020204020303" pitchFamily="34" charset="0"/>
              </a:rPr>
              <a:t> eng an Ihr Gerät und bietet optimalen Schutz.</a:t>
            </a:r>
            <a:endParaRPr lang="en-US" sz="1200" dirty="0">
              <a:solidFill>
                <a:schemeClr val="bg2">
                  <a:lumMod val="50000"/>
                </a:schemeClr>
              </a:solidFill>
              <a:latin typeface="Futura LT Pro Light" panose="020B0402020204020303" pitchFamily="34" charset="0"/>
            </a:endParaRPr>
          </a:p>
        </p:txBody>
      </p:sp>
    </p:spTree>
    <p:extLst>
      <p:ext uri="{BB962C8B-B14F-4D97-AF65-F5344CB8AC3E}">
        <p14:creationId xmlns:p14="http://schemas.microsoft.com/office/powerpoint/2010/main" val="1772293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5CDCA-BFBB-38D0-B953-31EFAE057D13}"/>
            </a:ext>
          </a:extLst>
        </p:cNvPr>
        <p:cNvGrpSpPr/>
        <p:nvPr/>
      </p:nvGrpSpPr>
      <p:grpSpPr>
        <a:xfrm>
          <a:off x="0" y="0"/>
          <a:ext cx="0" cy="0"/>
          <a:chOff x="0" y="0"/>
          <a:chExt cx="0" cy="0"/>
        </a:xfrm>
      </p:grpSpPr>
      <p:sp>
        <p:nvSpPr>
          <p:cNvPr id="2" name="Rechteck 1">
            <a:extLst>
              <a:ext uri="{FF2B5EF4-FFF2-40B4-BE49-F238E27FC236}">
                <a16:creationId xmlns:a16="http://schemas.microsoft.com/office/drawing/2014/main" id="{57CA38C9-41A9-39C3-E3E5-6EE7C27217EE}"/>
              </a:ext>
            </a:extLst>
          </p:cNvPr>
          <p:cNvSpPr/>
          <p:nvPr/>
        </p:nvSpPr>
        <p:spPr>
          <a:xfrm>
            <a:off x="467218" y="1700808"/>
            <a:ext cx="578200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cs typeface="Futura Medium" panose="020B0602020204020303" pitchFamily="34" charset="-79"/>
              </a:rPr>
              <a:t>SMART SLEEVE ONE</a:t>
            </a:r>
          </a:p>
        </p:txBody>
      </p:sp>
      <p:pic>
        <p:nvPicPr>
          <p:cNvPr id="8" name="Grafik 7" descr="Ein Bild, das Schwarzweiß enthält.&#10;&#10;Automatisch generierte Beschreibung">
            <a:extLst>
              <a:ext uri="{FF2B5EF4-FFF2-40B4-BE49-F238E27FC236}">
                <a16:creationId xmlns:a16="http://schemas.microsoft.com/office/drawing/2014/main" id="{932A11F4-E9D9-E759-F729-884239B3D759}"/>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672064" y="908720"/>
            <a:ext cx="4212468" cy="4212468"/>
          </a:xfrm>
          <a:prstGeom prst="rect">
            <a:avLst/>
          </a:prstGeom>
        </p:spPr>
      </p:pic>
      <p:pic>
        <p:nvPicPr>
          <p:cNvPr id="10" name="Grafik 9" descr="Ein Bild, das Zubehör, Behälter, Tasche, Gepäck und Koffer enthält.&#10;&#10;Automatisch generierte Beschreibung">
            <a:extLst>
              <a:ext uri="{FF2B5EF4-FFF2-40B4-BE49-F238E27FC236}">
                <a16:creationId xmlns:a16="http://schemas.microsoft.com/office/drawing/2014/main" id="{BBF83457-BA87-5DDA-3977-2ACDA7FA155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8400256" y="3356992"/>
            <a:ext cx="3969060" cy="3969060"/>
          </a:xfrm>
          <a:prstGeom prst="rect">
            <a:avLst/>
          </a:prstGeom>
        </p:spPr>
      </p:pic>
      <p:pic>
        <p:nvPicPr>
          <p:cNvPr id="12" name="Grafik 11" descr="Ein Bild, das Zubehör, Behälter, Tasche, Gepäck und Koffer enthält.&#10;&#10;Automatisch generierte Beschreibung">
            <a:extLst>
              <a:ext uri="{FF2B5EF4-FFF2-40B4-BE49-F238E27FC236}">
                <a16:creationId xmlns:a16="http://schemas.microsoft.com/office/drawing/2014/main" id="{2040862E-4FAE-272C-F052-8000AA5A44AA}"/>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5159896" y="3356992"/>
            <a:ext cx="3969060" cy="3969060"/>
          </a:xfrm>
          <a:prstGeom prst="rect">
            <a:avLst/>
          </a:prstGeom>
        </p:spPr>
      </p:pic>
      <p:sp>
        <p:nvSpPr>
          <p:cNvPr id="3" name="Rechteck 45">
            <a:extLst>
              <a:ext uri="{FF2B5EF4-FFF2-40B4-BE49-F238E27FC236}">
                <a16:creationId xmlns:a16="http://schemas.microsoft.com/office/drawing/2014/main" id="{5ED8568B-5364-FEAA-8B5E-C40FE24D0F43}"/>
              </a:ext>
            </a:extLst>
          </p:cNvPr>
          <p:cNvSpPr/>
          <p:nvPr/>
        </p:nvSpPr>
        <p:spPr>
          <a:xfrm>
            <a:off x="620441" y="2501607"/>
            <a:ext cx="5475559" cy="49598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cs typeface="Futura Medium" panose="020B0602020204020303"/>
              </a:rPr>
              <a:t>Hauptsächlich aus robustem RPET Material</a:t>
            </a:r>
          </a:p>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Hergestellt aus 3 recycelten PET-Flaschen</a:t>
            </a:r>
            <a:endParaRPr lang="de-DE" sz="1200" dirty="0">
              <a:solidFill>
                <a:schemeClr val="bg2">
                  <a:lumMod val="50000"/>
                </a:schemeClr>
              </a:solidFill>
              <a:latin typeface="Futura LT Pro Light" panose="020B0402020204020303" pitchFamily="34" charset="0"/>
              <a:cs typeface="Futura Medium" panose="020B0602020204020303"/>
            </a:endParaRPr>
          </a:p>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cs typeface="Futura Medium" panose="020B0602020204020303"/>
              </a:rPr>
              <a:t>Das elastische Material legt sich passgenau um den Laptop</a:t>
            </a:r>
          </a:p>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cs typeface="Futura Medium" panose="020B0602020204020303"/>
              </a:rPr>
              <a:t>Hochwertiger Metall-Reißverschluss</a:t>
            </a:r>
          </a:p>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cs typeface="Futura Medium" panose="020B0602020204020303"/>
              </a:rPr>
              <a:t>5 Jahre Garantie</a:t>
            </a: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spcAft>
                <a:spcPts val="600"/>
              </a:spcAft>
              <a:buClr>
                <a:srgbClr val="818387"/>
              </a:buClr>
            </a:pPr>
            <a:r>
              <a:rPr lang="en-US" sz="1200" dirty="0">
                <a:solidFill>
                  <a:schemeClr val="bg2">
                    <a:lumMod val="50000"/>
                  </a:schemeClr>
                </a:solidFill>
                <a:latin typeface="Futura LT Pro Light" panose="020B0402020204020303" pitchFamily="34" charset="0"/>
                <a:cs typeface="Futura Medium" panose="020B0602020204020303"/>
              </a:rPr>
              <a:t>D32082-RPET  Smart Sleeve ONE 14 – 14.1”</a:t>
            </a:r>
          </a:p>
          <a:p>
            <a:pPr>
              <a:spcAft>
                <a:spcPts val="600"/>
              </a:spcAft>
              <a:buClr>
                <a:srgbClr val="818387"/>
              </a:buClr>
            </a:pPr>
            <a:r>
              <a:rPr lang="en-US" sz="1200" dirty="0">
                <a:solidFill>
                  <a:schemeClr val="bg2">
                    <a:lumMod val="50000"/>
                  </a:schemeClr>
                </a:solidFill>
                <a:latin typeface="Futura LT Pro Light" panose="020B0402020204020303" pitchFamily="34" charset="0"/>
                <a:cs typeface="Futura Medium" panose="020B0602020204020303"/>
              </a:rPr>
              <a:t>D32081-RPET  Smart Sleeve ONE 15 - 16”</a:t>
            </a: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p:txBody>
      </p:sp>
    </p:spTree>
    <p:extLst>
      <p:ext uri="{BB962C8B-B14F-4D97-AF65-F5344CB8AC3E}">
        <p14:creationId xmlns:p14="http://schemas.microsoft.com/office/powerpoint/2010/main" val="298918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D1880-8643-4488-20B4-449845C2D3D7}"/>
            </a:ext>
          </a:extLst>
        </p:cNvPr>
        <p:cNvGrpSpPr/>
        <p:nvPr/>
      </p:nvGrpSpPr>
      <p:grpSpPr>
        <a:xfrm>
          <a:off x="0" y="0"/>
          <a:ext cx="0" cy="0"/>
          <a:chOff x="0" y="0"/>
          <a:chExt cx="0" cy="0"/>
        </a:xfrm>
      </p:grpSpPr>
      <p:pic>
        <p:nvPicPr>
          <p:cNvPr id="3" name="Grafik 2" descr="Ein Bild, das Zubehör, Behälter, Koffer, Gepäck enthält.&#10;&#10;Automatisch generierte Beschreibung">
            <a:extLst>
              <a:ext uri="{FF2B5EF4-FFF2-40B4-BE49-F238E27FC236}">
                <a16:creationId xmlns:a16="http://schemas.microsoft.com/office/drawing/2014/main" id="{1E39DE82-22C0-09BC-36F8-1DEB727525D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099212" y="440668"/>
            <a:ext cx="7092788" cy="7092788"/>
          </a:xfrm>
          <a:prstGeom prst="rect">
            <a:avLst/>
          </a:prstGeom>
        </p:spPr>
      </p:pic>
      <p:sp>
        <p:nvSpPr>
          <p:cNvPr id="4" name="Rechteck 3">
            <a:extLst>
              <a:ext uri="{FF2B5EF4-FFF2-40B4-BE49-F238E27FC236}">
                <a16:creationId xmlns:a16="http://schemas.microsoft.com/office/drawing/2014/main" id="{F72A5891-D7C5-4015-FD2F-768B0BBBD361}"/>
              </a:ext>
            </a:extLst>
          </p:cNvPr>
          <p:cNvSpPr/>
          <p:nvPr/>
        </p:nvSpPr>
        <p:spPr>
          <a:xfrm>
            <a:off x="467218" y="1700808"/>
            <a:ext cx="578200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cs typeface="Futura Medium" panose="020B0602020204020303" pitchFamily="34" charset="-79"/>
              </a:rPr>
              <a:t>SLIM CASE ONE</a:t>
            </a:r>
          </a:p>
        </p:txBody>
      </p:sp>
      <p:sp>
        <p:nvSpPr>
          <p:cNvPr id="2" name="Rechteck 45">
            <a:extLst>
              <a:ext uri="{FF2B5EF4-FFF2-40B4-BE49-F238E27FC236}">
                <a16:creationId xmlns:a16="http://schemas.microsoft.com/office/drawing/2014/main" id="{C1E04244-FF0E-871D-0CDA-C76E83F79380}"/>
              </a:ext>
            </a:extLst>
          </p:cNvPr>
          <p:cNvSpPr/>
          <p:nvPr/>
        </p:nvSpPr>
        <p:spPr>
          <a:xfrm>
            <a:off x="557547" y="2462761"/>
            <a:ext cx="4098293" cy="33425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gn="just">
              <a:lnSpc>
                <a:spcPct val="150000"/>
              </a:lnSpc>
              <a:spcAft>
                <a:spcPts val="600"/>
              </a:spcAft>
              <a:buClr>
                <a:srgbClr val="818387"/>
              </a:buClr>
            </a:pPr>
            <a:r>
              <a:rPr lang="de-DE" sz="1200" dirty="0">
                <a:solidFill>
                  <a:schemeClr val="bg2">
                    <a:lumMod val="50000"/>
                  </a:schemeClr>
                </a:solidFill>
                <a:latin typeface="Futura LT Pro Light" panose="020B0402020204020303" pitchFamily="34" charset="0"/>
              </a:rPr>
              <a:t>Die Slim Case Tasche bietet Stauraum für Ihr Notebook und weiteres Zubehör und bleibt dabei handlich und schlank im Design. </a:t>
            </a:r>
          </a:p>
          <a:p>
            <a:pPr>
              <a:lnSpc>
                <a:spcPct val="150000"/>
              </a:lnSpc>
              <a:spcAft>
                <a:spcPts val="600"/>
              </a:spcAft>
              <a:buClr>
                <a:srgbClr val="818387"/>
              </a:buClr>
            </a:pPr>
            <a:r>
              <a:rPr lang="de-DE" sz="1200" dirty="0">
                <a:solidFill>
                  <a:schemeClr val="bg2">
                    <a:lumMod val="50000"/>
                  </a:schemeClr>
                </a:solidFill>
                <a:latin typeface="Futura LT Pro Light" panose="020B0402020204020303" pitchFamily="34" charset="0"/>
              </a:rPr>
              <a:t>Das Hauptfach mit Reißverschluss ist besonders gut gepolstert, damit das Notebook sicher an seinem Platz bleibt. In der Vordertasche mit integrierter Workstation findet mobiles Zubehör bequem Platz. Für zusätzlichen Tragekomfort sorgt der bequeme, gepolsterte und abnehmbare Schultertragegurt sowie der handliche Tragegriff. Ein schlichtes, aber hochwertiges und gut ausgestattetes Produkt, ideal für den beruflichen und privaten Gebrauch.</a:t>
            </a:r>
            <a:endParaRPr lang="en-US" sz="1200" dirty="0">
              <a:solidFill>
                <a:schemeClr val="bg2">
                  <a:lumMod val="50000"/>
                </a:schemeClr>
              </a:solidFill>
              <a:latin typeface="Futura LT Pro Light" panose="020B0402020204020303" pitchFamily="34" charset="0"/>
            </a:endParaRPr>
          </a:p>
        </p:txBody>
      </p:sp>
    </p:spTree>
    <p:extLst>
      <p:ext uri="{BB962C8B-B14F-4D97-AF65-F5344CB8AC3E}">
        <p14:creationId xmlns:p14="http://schemas.microsoft.com/office/powerpoint/2010/main" val="1330813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5CDCA-BFBB-38D0-B953-31EFAE057D13}"/>
            </a:ext>
          </a:extLst>
        </p:cNvPr>
        <p:cNvGrpSpPr/>
        <p:nvPr/>
      </p:nvGrpSpPr>
      <p:grpSpPr>
        <a:xfrm>
          <a:off x="0" y="0"/>
          <a:ext cx="0" cy="0"/>
          <a:chOff x="0" y="0"/>
          <a:chExt cx="0" cy="0"/>
        </a:xfrm>
      </p:grpSpPr>
      <p:pic>
        <p:nvPicPr>
          <p:cNvPr id="3" name="Grafik 2" descr="Ein Bild, das Zubehör, Behälter, Tasche, Gepäck und Koffer enthält.&#10;&#10;Automatisch generierte Beschreibung">
            <a:extLst>
              <a:ext uri="{FF2B5EF4-FFF2-40B4-BE49-F238E27FC236}">
                <a16:creationId xmlns:a16="http://schemas.microsoft.com/office/drawing/2014/main" id="{9B62349A-1497-CF39-1A14-7EA61EC9BF2A}"/>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15153" y="836712"/>
            <a:ext cx="3813465" cy="3813465"/>
          </a:xfrm>
          <a:prstGeom prst="rect">
            <a:avLst/>
          </a:prstGeom>
        </p:spPr>
      </p:pic>
      <p:pic>
        <p:nvPicPr>
          <p:cNvPr id="6" name="Grafik 5" descr="Ein Bild, das Zubehör, Behälter, Gepäck und Koffer, Tasche enthält.&#10;&#10;Automatisch generierte Beschreibung">
            <a:extLst>
              <a:ext uri="{FF2B5EF4-FFF2-40B4-BE49-F238E27FC236}">
                <a16:creationId xmlns:a16="http://schemas.microsoft.com/office/drawing/2014/main" id="{268F7B53-FE5F-4BCC-59E9-BE12E65EB494}"/>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699956" y="2235346"/>
            <a:ext cx="4821930" cy="4821930"/>
          </a:xfrm>
          <a:prstGeom prst="rect">
            <a:avLst/>
          </a:prstGeom>
        </p:spPr>
      </p:pic>
      <p:sp>
        <p:nvSpPr>
          <p:cNvPr id="7" name="Rechteck 6">
            <a:extLst>
              <a:ext uri="{FF2B5EF4-FFF2-40B4-BE49-F238E27FC236}">
                <a16:creationId xmlns:a16="http://schemas.microsoft.com/office/drawing/2014/main" id="{29A59E13-1E06-A2B8-9D72-74D7D634430B}"/>
              </a:ext>
            </a:extLst>
          </p:cNvPr>
          <p:cNvSpPr/>
          <p:nvPr/>
        </p:nvSpPr>
        <p:spPr>
          <a:xfrm>
            <a:off x="467218" y="1700808"/>
            <a:ext cx="578200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cs typeface="Futura Medium" panose="020B0602020204020303" pitchFamily="34" charset="-79"/>
              </a:rPr>
              <a:t>SLIM CASE ONE</a:t>
            </a:r>
          </a:p>
        </p:txBody>
      </p:sp>
      <p:sp>
        <p:nvSpPr>
          <p:cNvPr id="2" name="Rechteck 45">
            <a:extLst>
              <a:ext uri="{FF2B5EF4-FFF2-40B4-BE49-F238E27FC236}">
                <a16:creationId xmlns:a16="http://schemas.microsoft.com/office/drawing/2014/main" id="{666516C9-E348-7E8E-C3E2-2DC248389398}"/>
              </a:ext>
            </a:extLst>
          </p:cNvPr>
          <p:cNvSpPr/>
          <p:nvPr/>
        </p:nvSpPr>
        <p:spPr>
          <a:xfrm>
            <a:off x="620441" y="2501607"/>
            <a:ext cx="5475559" cy="49598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Hergestellt aus 7.5 / 9 / 10 recycelten PET-Flaschen</a:t>
            </a:r>
            <a:endParaRPr lang="de-DE" sz="1200" dirty="0">
              <a:solidFill>
                <a:schemeClr val="bg2">
                  <a:lumMod val="50000"/>
                </a:schemeClr>
              </a:solidFill>
              <a:latin typeface="Futura LT Pro Light" panose="020B0402020204020303" pitchFamily="34" charset="0"/>
              <a:cs typeface="Futura Medium" panose="020B0602020204020303"/>
            </a:endParaRPr>
          </a:p>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rPr>
              <a:t>Gepolstertes Notebookfach</a:t>
            </a:r>
          </a:p>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rPr>
              <a:t>Vordertasche mit Workstation für mobiles Zubehör</a:t>
            </a:r>
          </a:p>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rPr>
              <a:t>Komfortabler Tragegriff und abnehmbarer Schultertragegurt</a:t>
            </a:r>
          </a:p>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rPr>
              <a:t>Hochwertige Metallkomponenten</a:t>
            </a:r>
          </a:p>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rPr>
              <a:t>Rundum-Polsterung für extra Schutz</a:t>
            </a: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spcAft>
                <a:spcPts val="600"/>
              </a:spcAft>
              <a:buClr>
                <a:srgbClr val="818387"/>
              </a:buClr>
            </a:pPr>
            <a:r>
              <a:rPr lang="en-US" sz="1200" dirty="0">
                <a:solidFill>
                  <a:schemeClr val="bg2">
                    <a:lumMod val="50000"/>
                  </a:schemeClr>
                </a:solidFill>
                <a:latin typeface="Futura LT Pro Light" panose="020B0402020204020303" pitchFamily="34" charset="0"/>
                <a:cs typeface="Futura Medium" panose="020B0602020204020303"/>
              </a:rPr>
              <a:t>D32090-RPET  Slim Case One 10 – 12.5”</a:t>
            </a:r>
          </a:p>
          <a:p>
            <a:pPr>
              <a:spcAft>
                <a:spcPts val="600"/>
              </a:spcAft>
              <a:buClr>
                <a:srgbClr val="818387"/>
              </a:buClr>
            </a:pPr>
            <a:r>
              <a:rPr lang="en-US" sz="1200" dirty="0">
                <a:solidFill>
                  <a:schemeClr val="bg2">
                    <a:lumMod val="50000"/>
                  </a:schemeClr>
                </a:solidFill>
                <a:latin typeface="Futura LT Pro Light" panose="020B0402020204020303" pitchFamily="34" charset="0"/>
                <a:cs typeface="Futura Medium" panose="020B0602020204020303"/>
              </a:rPr>
              <a:t>D32091-RPET Slim Case One 13 – 14.1”</a:t>
            </a:r>
          </a:p>
          <a:p>
            <a:pPr>
              <a:spcAft>
                <a:spcPts val="600"/>
              </a:spcAft>
              <a:buClr>
                <a:srgbClr val="818387"/>
              </a:buClr>
            </a:pPr>
            <a:r>
              <a:rPr lang="en-US" sz="1200" dirty="0">
                <a:solidFill>
                  <a:schemeClr val="bg2">
                    <a:lumMod val="50000"/>
                  </a:schemeClr>
                </a:solidFill>
                <a:latin typeface="Futura LT Pro Light" panose="020B0402020204020303" pitchFamily="34" charset="0"/>
                <a:cs typeface="Futura Medium" panose="020B0602020204020303"/>
              </a:rPr>
              <a:t>D32092-RPET Slim Case One 14 – 16”</a:t>
            </a:r>
          </a:p>
          <a:p>
            <a:pPr>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p:txBody>
      </p:sp>
    </p:spTree>
    <p:extLst>
      <p:ext uri="{BB962C8B-B14F-4D97-AF65-F5344CB8AC3E}">
        <p14:creationId xmlns:p14="http://schemas.microsoft.com/office/powerpoint/2010/main" val="14406623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D1880-8643-4488-20B4-449845C2D3D7}"/>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F72A5891-D7C5-4015-FD2F-768B0BBBD361}"/>
              </a:ext>
            </a:extLst>
          </p:cNvPr>
          <p:cNvSpPr/>
          <p:nvPr/>
        </p:nvSpPr>
        <p:spPr>
          <a:xfrm>
            <a:off x="467218" y="1700808"/>
            <a:ext cx="578200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cs typeface="Futura Medium" panose="020B0602020204020303" pitchFamily="34" charset="-79"/>
              </a:rPr>
              <a:t>TOP TRAVELLER ONE</a:t>
            </a:r>
          </a:p>
        </p:txBody>
      </p:sp>
      <p:pic>
        <p:nvPicPr>
          <p:cNvPr id="11" name="Grafik 10" descr="Ein Bild, das Zubehör, Gepäck und Koffer, Tasche, Behälter enthält.&#10;&#10;Automatisch generierte Beschreibung">
            <a:extLst>
              <a:ext uri="{FF2B5EF4-FFF2-40B4-BE49-F238E27FC236}">
                <a16:creationId xmlns:a16="http://schemas.microsoft.com/office/drawing/2014/main" id="{3AC58A03-0D1C-CAB1-BB9F-96382CD90B90}"/>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159896" y="440668"/>
            <a:ext cx="6858000" cy="6858000"/>
          </a:xfrm>
          <a:prstGeom prst="rect">
            <a:avLst/>
          </a:prstGeom>
        </p:spPr>
      </p:pic>
      <p:sp>
        <p:nvSpPr>
          <p:cNvPr id="2" name="Rechteck 45">
            <a:extLst>
              <a:ext uri="{FF2B5EF4-FFF2-40B4-BE49-F238E27FC236}">
                <a16:creationId xmlns:a16="http://schemas.microsoft.com/office/drawing/2014/main" id="{F8F2E753-47E3-0FDA-EEE9-BA3D6C982F9F}"/>
              </a:ext>
            </a:extLst>
          </p:cNvPr>
          <p:cNvSpPr/>
          <p:nvPr/>
        </p:nvSpPr>
        <p:spPr>
          <a:xfrm>
            <a:off x="557547" y="2462761"/>
            <a:ext cx="4098293" cy="38825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gn="just">
              <a:lnSpc>
                <a:spcPct val="150000"/>
              </a:lnSpc>
              <a:spcAft>
                <a:spcPts val="600"/>
              </a:spcAft>
              <a:buClr>
                <a:srgbClr val="818387"/>
              </a:buClr>
            </a:pPr>
            <a:r>
              <a:rPr lang="de-DE" sz="1200" dirty="0">
                <a:solidFill>
                  <a:schemeClr val="bg2">
                    <a:lumMod val="50000"/>
                  </a:schemeClr>
                </a:solidFill>
                <a:latin typeface="Futura LT Pro Light" panose="020B0402020204020303" pitchFamily="34" charset="0"/>
              </a:rPr>
              <a:t>Die Top Traveller überzeugt durch viel Platz für Notebook, Unterlagen und weiteres Zubehör. </a:t>
            </a:r>
          </a:p>
          <a:p>
            <a:pPr>
              <a:lnSpc>
                <a:spcPct val="150000"/>
              </a:lnSpc>
              <a:spcAft>
                <a:spcPts val="600"/>
              </a:spcAft>
              <a:buClr>
                <a:srgbClr val="818387"/>
              </a:buClr>
            </a:pPr>
            <a:r>
              <a:rPr lang="de-DE" sz="1200" dirty="0">
                <a:solidFill>
                  <a:schemeClr val="bg2">
                    <a:lumMod val="50000"/>
                  </a:schemeClr>
                </a:solidFill>
                <a:latin typeface="Futura LT Pro Light" panose="020B0402020204020303" pitchFamily="34" charset="0"/>
              </a:rPr>
              <a:t>Das Hauptfach mit Reißverschluss ist besonders gut gepolstert, damit das Notebook sicher an seinem Platz bleibt. In der Vordertasche mit integrierter Workstation findet mobiles Zubehör bequem Platz. Für zusätzlichen Tragekomfort sorgt der bequeme, gepolsterte und abnehmbare Schultertragegurt sowie der handliche Tragegriff. Ein schlichtes, qualitativ hochwertiges und  nachhaltiges Produkt, ideal für den beruflichen und privaten Gebrauch.</a:t>
            </a:r>
            <a:endParaRPr lang="en-US" sz="1200" dirty="0">
              <a:solidFill>
                <a:schemeClr val="bg2">
                  <a:lumMod val="50000"/>
                </a:schemeClr>
              </a:solidFill>
              <a:latin typeface="Futura LT Pro Light" panose="020B0402020204020303" pitchFamily="34" charset="0"/>
            </a:endParaRPr>
          </a:p>
        </p:txBody>
      </p:sp>
    </p:spTree>
    <p:extLst>
      <p:ext uri="{BB962C8B-B14F-4D97-AF65-F5344CB8AC3E}">
        <p14:creationId xmlns:p14="http://schemas.microsoft.com/office/powerpoint/2010/main" val="4245987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5CDCA-BFBB-38D0-B953-31EFAE057D13}"/>
            </a:ext>
          </a:extLst>
        </p:cNvPr>
        <p:cNvGrpSpPr/>
        <p:nvPr/>
      </p:nvGrpSpPr>
      <p:grpSpPr>
        <a:xfrm>
          <a:off x="0" y="0"/>
          <a:ext cx="0" cy="0"/>
          <a:chOff x="0" y="0"/>
          <a:chExt cx="0" cy="0"/>
        </a:xfrm>
      </p:grpSpPr>
      <p:sp>
        <p:nvSpPr>
          <p:cNvPr id="2" name="Rechteck 1">
            <a:extLst>
              <a:ext uri="{FF2B5EF4-FFF2-40B4-BE49-F238E27FC236}">
                <a16:creationId xmlns:a16="http://schemas.microsoft.com/office/drawing/2014/main" id="{57CA38C9-41A9-39C3-E3E5-6EE7C27217EE}"/>
              </a:ext>
            </a:extLst>
          </p:cNvPr>
          <p:cNvSpPr/>
          <p:nvPr/>
        </p:nvSpPr>
        <p:spPr>
          <a:xfrm>
            <a:off x="467218" y="1700808"/>
            <a:ext cx="578200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cs typeface="Futura Medium" panose="020B0602020204020303" pitchFamily="34" charset="-79"/>
              </a:rPr>
              <a:t>TOP TRAVELLER ONE</a:t>
            </a:r>
          </a:p>
        </p:txBody>
      </p:sp>
      <p:pic>
        <p:nvPicPr>
          <p:cNvPr id="16" name="Grafik 15" descr="Ein Bild, das Zubehör, Behälter, Everyday Carry enthält.&#10;&#10;Automatisch generierte Beschreibung">
            <a:extLst>
              <a:ext uri="{FF2B5EF4-FFF2-40B4-BE49-F238E27FC236}">
                <a16:creationId xmlns:a16="http://schemas.microsoft.com/office/drawing/2014/main" id="{8DFD5AD7-2B23-994E-4F81-2EB3FBD24E4C}"/>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023992" y="872716"/>
            <a:ext cx="3816424" cy="3816424"/>
          </a:xfrm>
          <a:prstGeom prst="rect">
            <a:avLst/>
          </a:prstGeom>
        </p:spPr>
      </p:pic>
      <p:pic>
        <p:nvPicPr>
          <p:cNvPr id="18" name="Grafik 17" descr="Ein Bild, das Zubehör, Behälter, Tasche, Gepäck und Koffer enthält.&#10;&#10;Automatisch generierte Beschreibung">
            <a:extLst>
              <a:ext uri="{FF2B5EF4-FFF2-40B4-BE49-F238E27FC236}">
                <a16:creationId xmlns:a16="http://schemas.microsoft.com/office/drawing/2014/main" id="{4E2AB7E0-D262-2AD9-D9E2-5FA4BF87DF8A}"/>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824192" y="2888940"/>
            <a:ext cx="4221088" cy="4221088"/>
          </a:xfrm>
          <a:prstGeom prst="rect">
            <a:avLst/>
          </a:prstGeom>
        </p:spPr>
      </p:pic>
      <p:sp>
        <p:nvSpPr>
          <p:cNvPr id="3" name="Rechteck 45">
            <a:extLst>
              <a:ext uri="{FF2B5EF4-FFF2-40B4-BE49-F238E27FC236}">
                <a16:creationId xmlns:a16="http://schemas.microsoft.com/office/drawing/2014/main" id="{316BDE54-DAC5-FC50-F6BC-169786C4C613}"/>
              </a:ext>
            </a:extLst>
          </p:cNvPr>
          <p:cNvSpPr/>
          <p:nvPr/>
        </p:nvSpPr>
        <p:spPr>
          <a:xfrm>
            <a:off x="620441" y="2501607"/>
            <a:ext cx="5475559" cy="49598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marL="171450" indent="-171450">
              <a:lnSpc>
                <a:spcPct val="150000"/>
              </a:lnSpc>
              <a:buFont typeface="Arial" panose="020B0604020202020204" pitchFamily="34" charset="0"/>
              <a:buChar char="•"/>
            </a:pPr>
            <a:r>
              <a:rPr lang="de-CH" sz="1200" dirty="0">
                <a:solidFill>
                  <a:schemeClr val="bg2">
                    <a:lumMod val="50000"/>
                  </a:schemeClr>
                </a:solidFill>
                <a:latin typeface="Futura LT Pro Light" panose="020B0402020204020303" pitchFamily="34" charset="0"/>
              </a:rPr>
              <a:t>Hergestellt aus 10 / 11.5 / 13 recycelten PET-Flaschen</a:t>
            </a:r>
            <a:endParaRPr lang="de-DE" sz="1200" dirty="0">
              <a:solidFill>
                <a:schemeClr val="bg2">
                  <a:lumMod val="50000"/>
                </a:schemeClr>
              </a:solidFill>
              <a:latin typeface="Futura LT Pro Light" panose="020B0402020204020303" pitchFamily="34" charset="0"/>
              <a:cs typeface="Futura Medium" panose="020B0602020204020303"/>
            </a:endParaRPr>
          </a:p>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rPr>
              <a:t>Gepolstertes Notebookfach mit Befestigungsriemen</a:t>
            </a:r>
          </a:p>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rPr>
              <a:t>Vordertasche mit Workstation für mobiles Zubehör</a:t>
            </a:r>
          </a:p>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rPr>
              <a:t>Komfortabler Tragegriff und abnehmbarer Schultertragegurt</a:t>
            </a:r>
          </a:p>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rPr>
              <a:t>Hochwertige Metallkomponenten</a:t>
            </a:r>
          </a:p>
          <a:p>
            <a:pPr marL="171450" indent="-171450">
              <a:lnSpc>
                <a:spcPct val="150000"/>
              </a:lnSpc>
              <a:buFont typeface="Arial" panose="020B0604020202020204" pitchFamily="34" charset="0"/>
              <a:buChar char="•"/>
            </a:pPr>
            <a:r>
              <a:rPr lang="de-DE" sz="1200" dirty="0">
                <a:solidFill>
                  <a:schemeClr val="bg2">
                    <a:lumMod val="50000"/>
                  </a:schemeClr>
                </a:solidFill>
                <a:latin typeface="Futura LT Pro Light" panose="020B0402020204020303" pitchFamily="34" charset="0"/>
              </a:rPr>
              <a:t>Rundum-Polsterung für extra Schutz</a:t>
            </a: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spcAft>
                <a:spcPts val="600"/>
              </a:spcAft>
              <a:buClr>
                <a:srgbClr val="818387"/>
              </a:buClr>
            </a:pPr>
            <a:r>
              <a:rPr lang="en-US" sz="1200" dirty="0">
                <a:solidFill>
                  <a:schemeClr val="bg2">
                    <a:lumMod val="50000"/>
                  </a:schemeClr>
                </a:solidFill>
                <a:latin typeface="Futura LT Pro Light" panose="020B0402020204020303" pitchFamily="34" charset="0"/>
                <a:cs typeface="Futura Medium" panose="020B0602020204020303"/>
              </a:rPr>
              <a:t>D32093-RPET  Top </a:t>
            </a:r>
            <a:r>
              <a:rPr lang="en-US" sz="1200" dirty="0" err="1">
                <a:solidFill>
                  <a:schemeClr val="bg2">
                    <a:lumMod val="50000"/>
                  </a:schemeClr>
                </a:solidFill>
                <a:latin typeface="Futura LT Pro Light" panose="020B0402020204020303" pitchFamily="34" charset="0"/>
                <a:cs typeface="Futura Medium" panose="020B0602020204020303"/>
              </a:rPr>
              <a:t>Traveller</a:t>
            </a:r>
            <a:r>
              <a:rPr lang="en-US" sz="1200" dirty="0">
                <a:solidFill>
                  <a:schemeClr val="bg2">
                    <a:lumMod val="50000"/>
                  </a:schemeClr>
                </a:solidFill>
                <a:latin typeface="Futura LT Pro Light" panose="020B0402020204020303" pitchFamily="34" charset="0"/>
                <a:cs typeface="Futura Medium" panose="020B0602020204020303"/>
              </a:rPr>
              <a:t> One 13 – 14.1”</a:t>
            </a:r>
          </a:p>
          <a:p>
            <a:pPr>
              <a:spcAft>
                <a:spcPts val="600"/>
              </a:spcAft>
              <a:buClr>
                <a:srgbClr val="818387"/>
              </a:buClr>
            </a:pPr>
            <a:r>
              <a:rPr lang="en-US" sz="1200" dirty="0">
                <a:solidFill>
                  <a:schemeClr val="bg2">
                    <a:lumMod val="50000"/>
                  </a:schemeClr>
                </a:solidFill>
                <a:latin typeface="Futura LT Pro Light" panose="020B0402020204020303" pitchFamily="34" charset="0"/>
                <a:cs typeface="Futura Medium" panose="020B0602020204020303"/>
              </a:rPr>
              <a:t>D32094-RPET Top </a:t>
            </a:r>
            <a:r>
              <a:rPr lang="en-US" sz="1200" dirty="0" err="1">
                <a:solidFill>
                  <a:schemeClr val="bg2">
                    <a:lumMod val="50000"/>
                  </a:schemeClr>
                </a:solidFill>
                <a:latin typeface="Futura LT Pro Light" panose="020B0402020204020303" pitchFamily="34" charset="0"/>
                <a:cs typeface="Futura Medium" panose="020B0602020204020303"/>
              </a:rPr>
              <a:t>Traveller</a:t>
            </a:r>
            <a:r>
              <a:rPr lang="en-US" sz="1200" dirty="0">
                <a:solidFill>
                  <a:schemeClr val="bg2">
                    <a:lumMod val="50000"/>
                  </a:schemeClr>
                </a:solidFill>
                <a:latin typeface="Futura LT Pro Light" panose="020B0402020204020303" pitchFamily="34" charset="0"/>
                <a:cs typeface="Futura Medium" panose="020B0602020204020303"/>
              </a:rPr>
              <a:t> One 14 –16”</a:t>
            </a:r>
          </a:p>
          <a:p>
            <a:pPr>
              <a:spcAft>
                <a:spcPts val="600"/>
              </a:spcAft>
              <a:buClr>
                <a:srgbClr val="818387"/>
              </a:buClr>
            </a:pPr>
            <a:r>
              <a:rPr lang="en-US" sz="1200" dirty="0">
                <a:solidFill>
                  <a:schemeClr val="bg2">
                    <a:lumMod val="50000"/>
                  </a:schemeClr>
                </a:solidFill>
                <a:latin typeface="Futura LT Pro Light" panose="020B0402020204020303" pitchFamily="34" charset="0"/>
                <a:cs typeface="Futura Medium" panose="020B0602020204020303"/>
              </a:rPr>
              <a:t>D32099-RPET Top </a:t>
            </a:r>
            <a:r>
              <a:rPr lang="en-US" sz="1200" dirty="0" err="1">
                <a:solidFill>
                  <a:schemeClr val="bg2">
                    <a:lumMod val="50000"/>
                  </a:schemeClr>
                </a:solidFill>
                <a:latin typeface="Futura LT Pro Light" panose="020B0402020204020303" pitchFamily="34" charset="0"/>
                <a:cs typeface="Futura Medium" panose="020B0602020204020303"/>
              </a:rPr>
              <a:t>Traveller</a:t>
            </a:r>
            <a:r>
              <a:rPr lang="en-US" sz="1200" dirty="0">
                <a:solidFill>
                  <a:schemeClr val="bg2">
                    <a:lumMod val="50000"/>
                  </a:schemeClr>
                </a:solidFill>
                <a:latin typeface="Futura LT Pro Light" panose="020B0402020204020303" pitchFamily="34" charset="0"/>
                <a:cs typeface="Futura Medium" panose="020B0602020204020303"/>
              </a:rPr>
              <a:t> One 15 – 17.3”</a:t>
            </a:r>
          </a:p>
          <a:p>
            <a:pPr>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a:p>
            <a:pPr>
              <a:lnSpc>
                <a:spcPct val="150000"/>
              </a:lnSpc>
              <a:spcAft>
                <a:spcPts val="600"/>
              </a:spcAft>
              <a:buClr>
                <a:srgbClr val="818387"/>
              </a:buClr>
            </a:pPr>
            <a:endParaRPr lang="en-US" sz="1200" dirty="0">
              <a:solidFill>
                <a:schemeClr val="bg2">
                  <a:lumMod val="50000"/>
                </a:schemeClr>
              </a:solidFill>
              <a:latin typeface="Futura LT Pro Light" panose="020B0402020204020303" pitchFamily="34" charset="0"/>
              <a:cs typeface="Futura Medium" panose="020B0602020204020303"/>
            </a:endParaRPr>
          </a:p>
        </p:txBody>
      </p:sp>
    </p:spTree>
    <p:extLst>
      <p:ext uri="{BB962C8B-B14F-4D97-AF65-F5344CB8AC3E}">
        <p14:creationId xmlns:p14="http://schemas.microsoft.com/office/powerpoint/2010/main" val="2365336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Grafik 82"/>
          <p:cNvPicPr>
            <a:picLocks noChangeAspect="1"/>
          </p:cNvPicPr>
          <p:nvPr/>
        </p:nvPicPr>
        <p:blipFill>
          <a:blip r:embed="rId3"/>
          <a:stretch>
            <a:fillRect/>
          </a:stretch>
        </p:blipFill>
        <p:spPr>
          <a:xfrm>
            <a:off x="0" y="-8891"/>
            <a:ext cx="12192000" cy="1216549"/>
          </a:xfrm>
          <a:prstGeom prst="rect">
            <a:avLst/>
          </a:prstGeom>
          <a:noFill/>
          <a:ln>
            <a:noFill/>
          </a:ln>
        </p:spPr>
      </p:pic>
      <p:pic>
        <p:nvPicPr>
          <p:cNvPr id="84" name="Grafik 8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8147" y="365383"/>
            <a:ext cx="1530185" cy="468000"/>
          </a:xfrm>
          <a:prstGeom prst="rect">
            <a:avLst/>
          </a:prstGeom>
        </p:spPr>
      </p:pic>
      <p:sp>
        <p:nvSpPr>
          <p:cNvPr id="4" name="Rechteck 45">
            <a:extLst>
              <a:ext uri="{FF2B5EF4-FFF2-40B4-BE49-F238E27FC236}">
                <a16:creationId xmlns:a16="http://schemas.microsoft.com/office/drawing/2014/main" id="{515C30A9-2B92-15F5-188A-65E5324F6064}"/>
              </a:ext>
            </a:extLst>
          </p:cNvPr>
          <p:cNvSpPr/>
          <p:nvPr/>
        </p:nvSpPr>
        <p:spPr>
          <a:xfrm>
            <a:off x="515938" y="2448037"/>
            <a:ext cx="6457253" cy="19112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nSpc>
                <a:spcPct val="150000"/>
              </a:lnSpc>
              <a:spcAft>
                <a:spcPts val="600"/>
              </a:spcAft>
              <a:buClr>
                <a:srgbClr val="818387"/>
              </a:buClr>
            </a:pPr>
            <a:r>
              <a:rPr lang="de-CH" sz="1200" dirty="0">
                <a:solidFill>
                  <a:srgbClr val="818387"/>
                </a:solidFill>
                <a:latin typeface="Futura LT Pro Light" panose="020B0402020204020303" pitchFamily="34" charset="0"/>
                <a:cs typeface="Futura Medium" panose="020B0602020204020303"/>
              </a:rPr>
              <a:t>Das Handeln von heute gestaltet die Welt von morgen. Aus diesem Grund konzentriert sich DICOTA auf die Entwicklung umweltfreundlicher Tragelösungen. Alle Produkte der Eco-Kollektionen werden aus recyceltem PET hergestellt. </a:t>
            </a:r>
          </a:p>
          <a:p>
            <a:pPr>
              <a:spcAft>
                <a:spcPts val="600"/>
              </a:spcAft>
              <a:buClr>
                <a:srgbClr val="818387"/>
              </a:buClr>
            </a:pPr>
            <a:endParaRPr lang="de-CH" sz="1200" dirty="0">
              <a:solidFill>
                <a:srgbClr val="818387"/>
              </a:solidFill>
              <a:latin typeface="Futura LT Pro Light" panose="020B0402020204020303" pitchFamily="34" charset="0"/>
              <a:cs typeface="Futura Medium" panose="020B0602020204020303"/>
            </a:endParaRPr>
          </a:p>
          <a:p>
            <a:pPr marL="171450" indent="-171450">
              <a:spcAft>
                <a:spcPts val="600"/>
              </a:spcAft>
              <a:buClr>
                <a:srgbClr val="818387"/>
              </a:buClr>
              <a:buFont typeface="Arial" panose="020B0604020202020204" pitchFamily="34" charset="0"/>
              <a:buChar char="•"/>
            </a:pPr>
            <a:r>
              <a:rPr lang="de-CH" sz="1200" dirty="0">
                <a:solidFill>
                  <a:srgbClr val="818387"/>
                </a:solidFill>
                <a:latin typeface="Futura LT Pro Light" panose="020B0402020204020303" pitchFamily="34" charset="0"/>
                <a:cs typeface="Futura Medium" panose="020B0602020204020303"/>
              </a:rPr>
              <a:t>Schonung der Ressourcen durch qualitativ hochwertige und langlebige Produkte</a:t>
            </a:r>
          </a:p>
          <a:p>
            <a:pPr marL="171450" indent="-171450">
              <a:spcAft>
                <a:spcPts val="600"/>
              </a:spcAft>
              <a:buClr>
                <a:srgbClr val="818387"/>
              </a:buClr>
              <a:buFont typeface="Arial" panose="020B0604020202020204" pitchFamily="34" charset="0"/>
              <a:buChar char="•"/>
            </a:pPr>
            <a:r>
              <a:rPr lang="de-CH" sz="1200" dirty="0">
                <a:solidFill>
                  <a:srgbClr val="818387"/>
                </a:solidFill>
                <a:latin typeface="Futura LT Pro Light" panose="020B0402020204020303" pitchFamily="34" charset="0"/>
                <a:cs typeface="Futura Medium" panose="020B0602020204020303"/>
              </a:rPr>
              <a:t>Alle Produkte sind 100% frei von schädlichem PVC </a:t>
            </a:r>
          </a:p>
          <a:p>
            <a:pPr marL="171450" indent="-171450">
              <a:spcAft>
                <a:spcPts val="600"/>
              </a:spcAft>
              <a:buClr>
                <a:srgbClr val="818387"/>
              </a:buClr>
              <a:buFont typeface="Arial" panose="020B0604020202020204" pitchFamily="34" charset="0"/>
              <a:buChar char="•"/>
            </a:pPr>
            <a:r>
              <a:rPr lang="de-CH" sz="1200" dirty="0">
                <a:solidFill>
                  <a:srgbClr val="818387"/>
                </a:solidFill>
                <a:latin typeface="Futura LT Pro Light" panose="020B0402020204020303" pitchFamily="34" charset="0"/>
                <a:cs typeface="Futura Medium" panose="020B0602020204020303"/>
              </a:rPr>
              <a:t>Die Produktion entspricht vollständig dem europäischen REACH-Standard</a:t>
            </a:r>
          </a:p>
          <a:p>
            <a:pPr marL="171450" indent="-171450">
              <a:spcAft>
                <a:spcPts val="600"/>
              </a:spcAft>
              <a:buClr>
                <a:srgbClr val="818387"/>
              </a:buClr>
              <a:buFont typeface="Arial" panose="020B0604020202020204" pitchFamily="34" charset="0"/>
              <a:buChar char="•"/>
            </a:pPr>
            <a:r>
              <a:rPr lang="de-CH" sz="1200" dirty="0" err="1">
                <a:solidFill>
                  <a:srgbClr val="818387"/>
                </a:solidFill>
                <a:latin typeface="Futura LT Pro Light" panose="020B0402020204020303" pitchFamily="34" charset="0"/>
                <a:cs typeface="Futura Medium" panose="020B0602020204020303"/>
              </a:rPr>
              <a:t>amfori</a:t>
            </a:r>
            <a:r>
              <a:rPr lang="de-CH" sz="1200" dirty="0">
                <a:solidFill>
                  <a:srgbClr val="818387"/>
                </a:solidFill>
                <a:latin typeface="Futura LT Pro Light" panose="020B0402020204020303" pitchFamily="34" charset="0"/>
                <a:cs typeface="Futura Medium" panose="020B0602020204020303"/>
              </a:rPr>
              <a:t> BSCI-zertifiziert zur Verbesserung der sozialen Leistung in globalen Lieferketten</a:t>
            </a:r>
            <a:endParaRPr lang="de-DE" sz="1200" dirty="0">
              <a:solidFill>
                <a:srgbClr val="818387"/>
              </a:solidFill>
              <a:latin typeface="Futura LT Pro Light" panose="020B0402020204020303" pitchFamily="34" charset="0"/>
              <a:cs typeface="Futura Medium" panose="020B0602020204020303"/>
            </a:endParaRPr>
          </a:p>
        </p:txBody>
      </p:sp>
      <p:pic>
        <p:nvPicPr>
          <p:cNvPr id="2" name="Grafik 1">
            <a:extLst>
              <a:ext uri="{FF2B5EF4-FFF2-40B4-BE49-F238E27FC236}">
                <a16:creationId xmlns:a16="http://schemas.microsoft.com/office/drawing/2014/main" id="{1F06D0FB-CD0E-C730-779A-7B1D02CF898C}"/>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533621" y="3296665"/>
            <a:ext cx="5322711" cy="3649219"/>
          </a:xfrm>
          <a:prstGeom prst="rect">
            <a:avLst/>
          </a:prstGeom>
        </p:spPr>
      </p:pic>
      <p:pic>
        <p:nvPicPr>
          <p:cNvPr id="5" name="Grafik 4">
            <a:extLst>
              <a:ext uri="{FF2B5EF4-FFF2-40B4-BE49-F238E27FC236}">
                <a16:creationId xmlns:a16="http://schemas.microsoft.com/office/drawing/2014/main" id="{13A322E7-3DAE-7D6C-1C94-5FCBD4221B6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0441" y="5013176"/>
            <a:ext cx="2377531" cy="984634"/>
          </a:xfrm>
          <a:prstGeom prst="rect">
            <a:avLst/>
          </a:prstGeom>
        </p:spPr>
      </p:pic>
      <p:sp>
        <p:nvSpPr>
          <p:cNvPr id="3" name="Rechteck 2">
            <a:extLst>
              <a:ext uri="{FF2B5EF4-FFF2-40B4-BE49-F238E27FC236}">
                <a16:creationId xmlns:a16="http://schemas.microsoft.com/office/drawing/2014/main" id="{7195969D-5AFF-2FC1-77D5-6F5214240E49}"/>
              </a:ext>
            </a:extLst>
          </p:cNvPr>
          <p:cNvSpPr/>
          <p:nvPr/>
        </p:nvSpPr>
        <p:spPr>
          <a:xfrm>
            <a:off x="467218" y="1700808"/>
            <a:ext cx="5782003" cy="584775"/>
          </a:xfrm>
          <a:prstGeom prst="rect">
            <a:avLst/>
          </a:prstGeom>
          <a:noFill/>
        </p:spPr>
        <p:txBody>
          <a:bodyPr wrap="square" rtlCol="0">
            <a:spAutoFit/>
          </a:bodyPr>
          <a:lstStyle/>
          <a:p>
            <a:r>
              <a:rPr lang="de-DE" sz="3200" dirty="0">
                <a:solidFill>
                  <a:schemeClr val="tx1">
                    <a:lumMod val="75000"/>
                    <a:lumOff val="25000"/>
                  </a:schemeClr>
                </a:solidFill>
                <a:latin typeface="Futura PT Demi" panose="020B0702020204020303" pitchFamily="34" charset="0"/>
                <a:cs typeface="Futura Medium" panose="020B0602020204020303" pitchFamily="34" charset="-79"/>
              </a:rPr>
              <a:t>NACHHALTIGKEIT</a:t>
            </a:r>
          </a:p>
        </p:txBody>
      </p:sp>
    </p:spTree>
    <p:extLst>
      <p:ext uri="{BB962C8B-B14F-4D97-AF65-F5344CB8AC3E}">
        <p14:creationId xmlns:p14="http://schemas.microsoft.com/office/powerpoint/2010/main" val="28832751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304C9B80-2056-C7F9-DF93-B22E1DE6AFE7}"/>
              </a:ext>
            </a:extLst>
          </p:cNvPr>
          <p:cNvSpPr txBox="1"/>
          <p:nvPr/>
        </p:nvSpPr>
        <p:spPr>
          <a:xfrm>
            <a:off x="2819636" y="2600908"/>
            <a:ext cx="6086626" cy="769441"/>
          </a:xfrm>
          <a:prstGeom prst="rect">
            <a:avLst/>
          </a:prstGeom>
          <a:noFill/>
        </p:spPr>
        <p:txBody>
          <a:bodyPr wrap="square" rtlCol="0">
            <a:spAutoFit/>
          </a:bodyPr>
          <a:lstStyle/>
          <a:p>
            <a:pPr algn="ctr"/>
            <a:r>
              <a:rPr lang="de-DE" sz="4400" b="1" dirty="0">
                <a:solidFill>
                  <a:srgbClr val="3D3D3D"/>
                </a:solidFill>
                <a:latin typeface="Futura PT Demi"/>
                <a:cs typeface="Futura Medium" panose="020B0602020204020303" pitchFamily="34" charset="-79"/>
              </a:rPr>
              <a:t>ZU IHREN DIENSTEN</a:t>
            </a:r>
          </a:p>
        </p:txBody>
      </p:sp>
      <p:sp>
        <p:nvSpPr>
          <p:cNvPr id="3" name="Textfeld 2">
            <a:extLst>
              <a:ext uri="{FF2B5EF4-FFF2-40B4-BE49-F238E27FC236}">
                <a16:creationId xmlns:a16="http://schemas.microsoft.com/office/drawing/2014/main" id="{F67B2B7D-08E2-E179-FD13-E0A457ADE6F7}"/>
              </a:ext>
            </a:extLst>
          </p:cNvPr>
          <p:cNvSpPr txBox="1"/>
          <p:nvPr/>
        </p:nvSpPr>
        <p:spPr>
          <a:xfrm>
            <a:off x="3324667" y="3284984"/>
            <a:ext cx="5076564" cy="338554"/>
          </a:xfrm>
          <a:prstGeom prst="rect">
            <a:avLst/>
          </a:prstGeom>
          <a:noFill/>
        </p:spPr>
        <p:txBody>
          <a:bodyPr wrap="square" rtlCol="0">
            <a:spAutoFit/>
          </a:bodyPr>
          <a:lstStyle/>
          <a:p>
            <a:pPr algn="ctr"/>
            <a:r>
              <a:rPr lang="de-CH" sz="1600" spc="200" dirty="0">
                <a:solidFill>
                  <a:srgbClr val="3D3D3D"/>
                </a:solidFill>
                <a:latin typeface="Futura PT Book" panose="020B0502020204020303" pitchFamily="34" charset="77"/>
                <a:cs typeface="Futura Medium" panose="020B0602020204020303" pitchFamily="34" charset="-79"/>
              </a:rPr>
              <a:t>VIELEN DANK FÜR IHRE AUFMERKSAMKEIT</a:t>
            </a:r>
            <a:endParaRPr lang="de-DE" sz="1600" spc="200" dirty="0">
              <a:solidFill>
                <a:srgbClr val="3D3D3D"/>
              </a:solidFill>
              <a:latin typeface="Futura PT Book" panose="020B0502020204020303" pitchFamily="34" charset="77"/>
              <a:cs typeface="Futura Medium" panose="020B0602020204020303" pitchFamily="34" charset="-79"/>
            </a:endParaRPr>
          </a:p>
        </p:txBody>
      </p:sp>
      <p:grpSp>
        <p:nvGrpSpPr>
          <p:cNvPr id="4" name="Gruppieren 3">
            <a:extLst>
              <a:ext uri="{FF2B5EF4-FFF2-40B4-BE49-F238E27FC236}">
                <a16:creationId xmlns:a16="http://schemas.microsoft.com/office/drawing/2014/main" id="{A98BA693-5BA1-7843-CB18-F36DB8A40AC7}"/>
              </a:ext>
            </a:extLst>
          </p:cNvPr>
          <p:cNvGrpSpPr/>
          <p:nvPr/>
        </p:nvGrpSpPr>
        <p:grpSpPr>
          <a:xfrm>
            <a:off x="3071666" y="5157192"/>
            <a:ext cx="6408938" cy="1342792"/>
            <a:chOff x="1240861" y="2005491"/>
            <a:chExt cx="6408938" cy="1342792"/>
          </a:xfrm>
        </p:grpSpPr>
        <p:sp>
          <p:nvSpPr>
            <p:cNvPr id="5" name="Rechteck 4">
              <a:extLst>
                <a:ext uri="{FF2B5EF4-FFF2-40B4-BE49-F238E27FC236}">
                  <a16:creationId xmlns:a16="http://schemas.microsoft.com/office/drawing/2014/main" id="{AD370C74-786F-DE75-83BF-1E01E727810E}"/>
                </a:ext>
              </a:extLst>
            </p:cNvPr>
            <p:cNvSpPr/>
            <p:nvPr/>
          </p:nvSpPr>
          <p:spPr>
            <a:xfrm>
              <a:off x="1240861" y="2024844"/>
              <a:ext cx="2730904" cy="1323439"/>
            </a:xfrm>
            <a:prstGeom prst="rect">
              <a:avLst/>
            </a:prstGeom>
          </p:spPr>
          <p:txBody>
            <a:bodyPr wrap="square">
              <a:spAutoFit/>
            </a:bodyPr>
            <a:lstStyle/>
            <a:p>
              <a:pPr algn="r"/>
              <a:r>
                <a:rPr lang="de-CH" sz="1600" b="1" spc="50" dirty="0">
                  <a:solidFill>
                    <a:schemeClr val="tx1">
                      <a:lumMod val="75000"/>
                      <a:lumOff val="25000"/>
                    </a:schemeClr>
                  </a:solidFill>
                  <a:latin typeface="Futura PT Demi" panose="020B0502020204020303" pitchFamily="34" charset="77"/>
                </a:rPr>
                <a:t>DICOTA SWITZERLAND AG </a:t>
              </a:r>
            </a:p>
            <a:p>
              <a:pPr algn="r"/>
              <a:r>
                <a:rPr lang="de-CH" sz="1600" spc="50" dirty="0">
                  <a:solidFill>
                    <a:schemeClr val="tx1">
                      <a:lumMod val="50000"/>
                      <a:lumOff val="50000"/>
                    </a:schemeClr>
                  </a:solidFill>
                  <a:latin typeface="Futura PT Light" panose="020B0402020204020303" pitchFamily="34" charset="77"/>
                </a:rPr>
                <a:t>Churerstrasse 20 </a:t>
              </a:r>
            </a:p>
            <a:p>
              <a:pPr algn="r"/>
              <a:r>
                <a:rPr lang="de-CH" sz="1600" spc="50" dirty="0">
                  <a:solidFill>
                    <a:schemeClr val="tx1">
                      <a:lumMod val="50000"/>
                      <a:lumOff val="50000"/>
                    </a:schemeClr>
                  </a:solidFill>
                  <a:latin typeface="Futura PT Light" panose="020B0402020204020303" pitchFamily="34" charset="77"/>
                </a:rPr>
                <a:t>CH-8808 Pfäffikon SZ </a:t>
              </a:r>
            </a:p>
            <a:p>
              <a:pPr algn="r"/>
              <a:endParaRPr lang="de-CH" sz="1600" spc="50" dirty="0">
                <a:solidFill>
                  <a:schemeClr val="tx1">
                    <a:lumMod val="50000"/>
                    <a:lumOff val="50000"/>
                  </a:schemeClr>
                </a:solidFill>
                <a:latin typeface="Futura PT Book" panose="020B0502020204020303" pitchFamily="34" charset="77"/>
              </a:endParaRPr>
            </a:p>
            <a:p>
              <a:pPr algn="r"/>
              <a:endParaRPr lang="de-CH" sz="1600" spc="50" dirty="0">
                <a:solidFill>
                  <a:schemeClr val="tx1">
                    <a:lumMod val="50000"/>
                    <a:lumOff val="50000"/>
                  </a:schemeClr>
                </a:solidFill>
                <a:latin typeface="Futura PT Book" panose="020B0502020204020303" pitchFamily="34" charset="77"/>
              </a:endParaRPr>
            </a:p>
          </p:txBody>
        </p:sp>
        <p:sp>
          <p:nvSpPr>
            <p:cNvPr id="6" name="Rechteck 5">
              <a:extLst>
                <a:ext uri="{FF2B5EF4-FFF2-40B4-BE49-F238E27FC236}">
                  <a16:creationId xmlns:a16="http://schemas.microsoft.com/office/drawing/2014/main" id="{A5FC32A2-15B0-26E7-B5EF-EEC4EA01A80C}"/>
                </a:ext>
              </a:extLst>
            </p:cNvPr>
            <p:cNvSpPr/>
            <p:nvPr/>
          </p:nvSpPr>
          <p:spPr>
            <a:xfrm>
              <a:off x="4247727" y="2005491"/>
              <a:ext cx="3402072" cy="1102866"/>
            </a:xfrm>
            <a:prstGeom prst="rect">
              <a:avLst/>
            </a:prstGeom>
          </p:spPr>
          <p:txBody>
            <a:bodyPr wrap="square">
              <a:spAutoFit/>
            </a:bodyPr>
            <a:lstStyle/>
            <a:p>
              <a:pPr>
                <a:spcBef>
                  <a:spcPts val="100"/>
                </a:spcBef>
              </a:pPr>
              <a:r>
                <a:rPr lang="de-CH" sz="1600" spc="50">
                  <a:solidFill>
                    <a:schemeClr val="tx1">
                      <a:lumMod val="50000"/>
                      <a:lumOff val="50000"/>
                    </a:schemeClr>
                  </a:solidFill>
                  <a:latin typeface="Futura PT Light" panose="020B0402020204020303" pitchFamily="34" charset="77"/>
                </a:rPr>
                <a:t>Phone </a:t>
              </a:r>
              <a:r>
                <a:rPr lang="de-CH" sz="1600" spc="50" dirty="0">
                  <a:solidFill>
                    <a:schemeClr val="tx1">
                      <a:lumMod val="50000"/>
                      <a:lumOff val="50000"/>
                    </a:schemeClr>
                  </a:solidFill>
                  <a:latin typeface="Futura PT Light" panose="020B0402020204020303" pitchFamily="34" charset="77"/>
                </a:rPr>
                <a:t>+41 55 416 50 30 </a:t>
              </a:r>
            </a:p>
            <a:p>
              <a:pPr>
                <a:spcBef>
                  <a:spcPts val="100"/>
                </a:spcBef>
              </a:pPr>
              <a:r>
                <a:rPr lang="de-CH" sz="1600" spc="50" dirty="0">
                  <a:solidFill>
                    <a:schemeClr val="tx1">
                      <a:lumMod val="50000"/>
                      <a:lumOff val="50000"/>
                    </a:schemeClr>
                  </a:solidFill>
                  <a:latin typeface="Futura PT Light" panose="020B0402020204020303" pitchFamily="34" charset="77"/>
                </a:rPr>
                <a:t>Fax +41 55 416 50 39 </a:t>
              </a:r>
            </a:p>
            <a:p>
              <a:r>
                <a:rPr lang="de-CH" sz="1600" spc="50" dirty="0" err="1">
                  <a:solidFill>
                    <a:schemeClr val="tx1">
                      <a:lumMod val="50000"/>
                      <a:lumOff val="50000"/>
                    </a:schemeClr>
                  </a:solidFill>
                  <a:latin typeface="Futura PT Light" panose="020B0402020204020303" pitchFamily="34" charset="77"/>
                </a:rPr>
                <a:t>www.dicota.com</a:t>
              </a:r>
              <a:endParaRPr lang="de-CH" sz="1600" spc="50" dirty="0">
                <a:solidFill>
                  <a:schemeClr val="tx1">
                    <a:lumMod val="50000"/>
                    <a:lumOff val="50000"/>
                  </a:schemeClr>
                </a:solidFill>
                <a:latin typeface="Futura PT Light" panose="020B0402020204020303" pitchFamily="34" charset="77"/>
              </a:endParaRPr>
            </a:p>
            <a:p>
              <a:endParaRPr lang="de-CH" sz="1600" spc="50" dirty="0">
                <a:solidFill>
                  <a:schemeClr val="tx1">
                    <a:lumMod val="50000"/>
                    <a:lumOff val="50000"/>
                  </a:schemeClr>
                </a:solidFill>
                <a:latin typeface="Futura PT Light" panose="020B0402020204020303" pitchFamily="34" charset="77"/>
              </a:endParaRPr>
            </a:p>
          </p:txBody>
        </p:sp>
        <p:cxnSp>
          <p:nvCxnSpPr>
            <p:cNvPr id="7" name="Gerade Verbindung 6">
              <a:extLst>
                <a:ext uri="{FF2B5EF4-FFF2-40B4-BE49-F238E27FC236}">
                  <a16:creationId xmlns:a16="http://schemas.microsoft.com/office/drawing/2014/main" id="{386DB763-08AD-DBB4-C338-B79CB63618CA}"/>
                </a:ext>
              </a:extLst>
            </p:cNvPr>
            <p:cNvCxnSpPr>
              <a:cxnSpLocks/>
            </p:cNvCxnSpPr>
            <p:nvPr/>
          </p:nvCxnSpPr>
          <p:spPr>
            <a:xfrm>
              <a:off x="4115780" y="2063333"/>
              <a:ext cx="0" cy="720988"/>
            </a:xfrm>
            <a:prstGeom prst="line">
              <a:avLst/>
            </a:prstGeom>
            <a:ln w="9525">
              <a:solidFill>
                <a:srgbClr val="3D3D3D"/>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9072010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C42F287343D58D498714A137970819B3" ma:contentTypeVersion="15" ma:contentTypeDescription="Ein neues Dokument erstellen." ma:contentTypeScope="" ma:versionID="e4d602a74656787dd9e6fd2fe16b8856">
  <xsd:schema xmlns:xsd="http://www.w3.org/2001/XMLSchema" xmlns:xs="http://www.w3.org/2001/XMLSchema" xmlns:p="http://schemas.microsoft.com/office/2006/metadata/properties" xmlns:ns2="3aaf532a-e3c7-4359-8c6b-0788e0cb4877" xmlns:ns3="27ac7a9d-03d8-4582-bd80-d37de6ab2467" targetNamespace="http://schemas.microsoft.com/office/2006/metadata/properties" ma:root="true" ma:fieldsID="44c1185f446d389740821c86c93cbc88" ns2:_="" ns3:_="">
    <xsd:import namespace="3aaf532a-e3c7-4359-8c6b-0788e0cb4877"/>
    <xsd:import namespace="27ac7a9d-03d8-4582-bd80-d37de6ab2467"/>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SearchProperties" minOccurs="0"/>
                <xsd:element ref="ns3:SharedWithUsers" minOccurs="0"/>
                <xsd:element ref="ns3:SharedWithDetails"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af532a-e3c7-4359-8c6b-0788e0cb48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Bildmarkierungen" ma:readOnly="false" ma:fieldId="{5cf76f15-5ced-4ddc-b409-7134ff3c332f}" ma:taxonomyMulti="true" ma:sspId="d8ab58a9-884c-472d-af8e-8229c6d1e89e"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7ac7a9d-03d8-4582-bd80-d37de6ab2467"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ae59d915-27fc-49fc-82b9-0d06d26c591c}" ma:internalName="TaxCatchAll" ma:showField="CatchAllData" ma:web="27ac7a9d-03d8-4582-bd80-d37de6ab2467">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aaf532a-e3c7-4359-8c6b-0788e0cb4877">
      <Terms xmlns="http://schemas.microsoft.com/office/infopath/2007/PartnerControls"/>
    </lcf76f155ced4ddcb4097134ff3c332f>
    <TaxCatchAll xmlns="27ac7a9d-03d8-4582-bd80-d37de6ab2467" xsi:nil="true"/>
  </documentManagement>
</p:properties>
</file>

<file path=customXml/itemProps1.xml><?xml version="1.0" encoding="utf-8"?>
<ds:datastoreItem xmlns:ds="http://schemas.openxmlformats.org/officeDocument/2006/customXml" ds:itemID="{73D5DA5F-45BC-4022-91BD-4551B7B997DF}"/>
</file>

<file path=customXml/itemProps2.xml><?xml version="1.0" encoding="utf-8"?>
<ds:datastoreItem xmlns:ds="http://schemas.openxmlformats.org/officeDocument/2006/customXml" ds:itemID="{1FB1B7F9-B7CF-42F4-96CE-87E77C4229AB}">
  <ds:schemaRefs>
    <ds:schemaRef ds:uri="http://schemas.microsoft.com/sharepoint/v3/contenttype/forms"/>
  </ds:schemaRefs>
</ds:datastoreItem>
</file>

<file path=customXml/itemProps3.xml><?xml version="1.0" encoding="utf-8"?>
<ds:datastoreItem xmlns:ds="http://schemas.openxmlformats.org/officeDocument/2006/customXml" ds:itemID="{F0EF49EE-F321-4F76-8330-9BD56342C5E8}">
  <ds:schemaRefs>
    <ds:schemaRef ds:uri="http://purl.org/dc/terms/"/>
    <ds:schemaRef ds:uri="http://schemas.microsoft.com/office/2006/documentManagement/types"/>
    <ds:schemaRef ds:uri="http://schemas.openxmlformats.org/package/2006/metadata/core-properties"/>
    <ds:schemaRef ds:uri="http://schemas.microsoft.com/office/infopath/2007/PartnerControls"/>
    <ds:schemaRef ds:uri="http://purl.org/dc/elements/1.1/"/>
    <ds:schemaRef ds:uri="3f81c632-6d10-49bc-b170-c7e04b76217b"/>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0</TotalTime>
  <Words>1140</Words>
  <Application>Microsoft Office PowerPoint</Application>
  <PresentationFormat>Breitbild</PresentationFormat>
  <Paragraphs>144</Paragraphs>
  <Slides>17</Slides>
  <Notes>15</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17</vt:i4>
      </vt:variant>
    </vt:vector>
  </HeadingPairs>
  <TitlesOfParts>
    <vt:vector size="25" baseType="lpstr">
      <vt:lpstr>Futura Std Light</vt:lpstr>
      <vt:lpstr>Futura PT Demi</vt:lpstr>
      <vt:lpstr>Futura Std Medium</vt:lpstr>
      <vt:lpstr>Futura PT Book</vt:lpstr>
      <vt:lpstr>Arial</vt:lpstr>
      <vt:lpstr>Futura LT Pro Light</vt:lpstr>
      <vt:lpstr>Futura PT Light</vt:lpstr>
      <vt:lpstr>1_Office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Laura Flamarich</dc:creator>
  <cp:lastModifiedBy>Katja Kirchner</cp:lastModifiedBy>
  <cp:revision>482</cp:revision>
  <cp:lastPrinted>2019-01-28T12:28:31Z</cp:lastPrinted>
  <dcterms:created xsi:type="dcterms:W3CDTF">2018-11-19T09:34:55Z</dcterms:created>
  <dcterms:modified xsi:type="dcterms:W3CDTF">2024-08-08T07:17:08Z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0x010100C42F287343D58D498714A137970819B3</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