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99" r:id="rId4"/>
  </p:sldMasterIdLst>
  <p:notesMasterIdLst>
    <p:notesMasterId r:id="rId22"/>
  </p:notesMasterIdLst>
  <p:sldIdLst>
    <p:sldId id="1796" r:id="rId5"/>
    <p:sldId id="1797" r:id="rId6"/>
    <p:sldId id="1798" r:id="rId7"/>
    <p:sldId id="1799" r:id="rId8"/>
    <p:sldId id="1800" r:id="rId9"/>
    <p:sldId id="1802" r:id="rId10"/>
    <p:sldId id="1803" r:id="rId11"/>
    <p:sldId id="1804" r:id="rId12"/>
    <p:sldId id="1814" r:id="rId13"/>
    <p:sldId id="1806" r:id="rId14"/>
    <p:sldId id="1807" r:id="rId15"/>
    <p:sldId id="1808" r:id="rId16"/>
    <p:sldId id="1809" r:id="rId17"/>
    <p:sldId id="1812" r:id="rId18"/>
    <p:sldId id="1813" r:id="rId19"/>
    <p:sldId id="1815" r:id="rId20"/>
    <p:sldId id="1794" r:id="rId21"/>
  </p:sldIdLst>
  <p:sldSz cx="12192000" cy="6858000"/>
  <p:notesSz cx="6797675" cy="9926638"/>
  <p:embeddedFontLst>
    <p:embeddedFont>
      <p:font typeface="Futura PT Book" panose="020B0502020204020303" pitchFamily="34" charset="77"/>
      <p:regular r:id="rId23"/>
      <p:italic r:id="rId24"/>
    </p:embeddedFont>
    <p:embeddedFont>
      <p:font typeface="Futura PT Demi" panose="020B0502020204020303" pitchFamily="34" charset="77"/>
      <p:regular r:id="rId25"/>
      <p:bold r:id="rId26"/>
      <p:italic r:id="rId27"/>
      <p:boldItalic r:id="rId28"/>
    </p:embeddedFont>
    <p:embeddedFont>
      <p:font typeface="Futura Std Light" panose="020B0602020204020303" pitchFamily="34" charset="-79"/>
      <p:regular r:id="rId29"/>
      <p:italic r:id="rId30"/>
    </p:embeddedFont>
    <p:embeddedFont>
      <p:font typeface="Futura Std Medium" panose="020B0602020204020303" pitchFamily="34" charset="-79"/>
      <p:regular r:id="rId31"/>
      <p:italic r:id="rId32"/>
    </p:embeddedFont>
  </p:embeddedFontLst>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6" pos="325" userDrawn="1">
          <p15:clr>
            <a:srgbClr val="F26B43"/>
          </p15:clr>
        </p15:guide>
        <p15:guide id="7" orient="horz" pos="86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3D3D"/>
    <a:srgbClr val="0086D6"/>
    <a:srgbClr val="FCEBD1"/>
    <a:srgbClr val="67635A"/>
    <a:srgbClr val="33AF38"/>
    <a:srgbClr val="00446A"/>
    <a:srgbClr val="7E7C7B"/>
    <a:srgbClr val="FFD200"/>
    <a:srgbClr val="969696"/>
    <a:srgbClr val="D1CA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737" autoAdjust="0"/>
    <p:restoredTop sz="50000" autoAdjust="0"/>
  </p:normalViewPr>
  <p:slideViewPr>
    <p:cSldViewPr showGuides="1">
      <p:cViewPr varScale="1">
        <p:scale>
          <a:sx n="118" d="100"/>
          <a:sy n="118" d="100"/>
        </p:scale>
        <p:origin x="912" y="200"/>
      </p:cViewPr>
      <p:guideLst>
        <p:guide pos="325"/>
        <p:guide orient="horz" pos="867"/>
      </p:guideLst>
    </p:cSldViewPr>
  </p:slideViewPr>
  <p:notesTextViewPr>
    <p:cViewPr>
      <p:scale>
        <a:sx n="3" d="2"/>
        <a:sy n="3" d="2"/>
      </p:scale>
      <p:origin x="0" y="0"/>
    </p:cViewPr>
  </p:notesText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font" Target="fonts/font10.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b="0" i="0">
                <a:latin typeface="Futura PT Book" panose="020B0502020204020303" pitchFamily="34" charset="77"/>
              </a:defRPr>
            </a:lvl1pPr>
          </a:lstStyle>
          <a:p>
            <a:endParaRPr lang="es-ES_tradnl" dirty="0"/>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b="0" i="0">
                <a:latin typeface="Futura PT Book" panose="020B0502020204020303" pitchFamily="34" charset="77"/>
              </a:defRPr>
            </a:lvl1pPr>
          </a:lstStyle>
          <a:p>
            <a:fld id="{04F5CCF0-A82B-474A-A488-E8C80F00CC75}" type="datetimeFigureOut">
              <a:rPr lang="es-ES_tradnl" smtClean="0"/>
              <a:pPr/>
              <a:t>3/7/26</a:t>
            </a:fld>
            <a:endParaRPr lang="es-ES_tradnl" dirty="0"/>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s-ES_tradnl" dirty="0"/>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s-ES_tradnl" dirty="0"/>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b="0" i="0">
                <a:latin typeface="Futura PT Book" panose="020B0502020204020303" pitchFamily="34" charset="77"/>
              </a:defRPr>
            </a:lvl1pPr>
          </a:lstStyle>
          <a:p>
            <a:endParaRPr lang="es-ES_tradnl" dirty="0"/>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b="0" i="0">
                <a:latin typeface="Futura PT Book" panose="020B0502020204020303" pitchFamily="34" charset="77"/>
              </a:defRPr>
            </a:lvl1pPr>
          </a:lstStyle>
          <a:p>
            <a:fld id="{34E512A0-23F7-4D55-9C7A-1B5D3094E6F7}" type="slidenum">
              <a:rPr lang="es-ES_tradnl" smtClean="0"/>
              <a:pPr/>
              <a:t>‹Nr.›</a:t>
            </a:fld>
            <a:endParaRPr lang="es-ES_tradnl" dirty="0"/>
          </a:p>
        </p:txBody>
      </p:sp>
    </p:spTree>
    <p:extLst>
      <p:ext uri="{BB962C8B-B14F-4D97-AF65-F5344CB8AC3E}">
        <p14:creationId xmlns:p14="http://schemas.microsoft.com/office/powerpoint/2010/main" val="909069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utura PT Book" panose="020B0502020204020303" pitchFamily="34" charset="77"/>
        <a:ea typeface="+mn-ea"/>
        <a:cs typeface="+mn-cs"/>
      </a:defRPr>
    </a:lvl1pPr>
    <a:lvl2pPr marL="457200" algn="l" defTabSz="914400" rtl="0" eaLnBrk="1" latinLnBrk="0" hangingPunct="1">
      <a:defRPr sz="1200" b="0" i="0" kern="1200">
        <a:solidFill>
          <a:schemeClr val="tx1"/>
        </a:solidFill>
        <a:latin typeface="Futura PT Book" panose="020B0502020204020303" pitchFamily="34" charset="77"/>
        <a:ea typeface="+mn-ea"/>
        <a:cs typeface="+mn-cs"/>
      </a:defRPr>
    </a:lvl2pPr>
    <a:lvl3pPr marL="914400" algn="l" defTabSz="914400" rtl="0" eaLnBrk="1" latinLnBrk="0" hangingPunct="1">
      <a:defRPr sz="1200" b="0" i="0" kern="1200">
        <a:solidFill>
          <a:schemeClr val="tx1"/>
        </a:solidFill>
        <a:latin typeface="Futura PT Book" panose="020B0502020204020303" pitchFamily="34" charset="77"/>
        <a:ea typeface="+mn-ea"/>
        <a:cs typeface="+mn-cs"/>
      </a:defRPr>
    </a:lvl3pPr>
    <a:lvl4pPr marL="1371600" algn="l" defTabSz="914400" rtl="0" eaLnBrk="1" latinLnBrk="0" hangingPunct="1">
      <a:defRPr sz="1200" b="0" i="0" kern="1200">
        <a:solidFill>
          <a:schemeClr val="tx1"/>
        </a:solidFill>
        <a:latin typeface="Futura PT Book" panose="020B0502020204020303" pitchFamily="34" charset="77"/>
        <a:ea typeface="+mn-ea"/>
        <a:cs typeface="+mn-cs"/>
      </a:defRPr>
    </a:lvl4pPr>
    <a:lvl5pPr marL="1828800" algn="l" defTabSz="914400" rtl="0" eaLnBrk="1" latinLnBrk="0" hangingPunct="1">
      <a:defRPr sz="1200" b="0" i="0" kern="1200">
        <a:solidFill>
          <a:schemeClr val="tx1"/>
        </a:solidFill>
        <a:latin typeface="Futura PT Book" panose="020B0502020204020303" pitchFamily="34"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4E512A0-23F7-4D55-9C7A-1B5D3094E6F7}" type="slidenum">
              <a:rPr lang="es-ES_tradnl" smtClean="0"/>
              <a:pPr/>
              <a:t>3</a:t>
            </a:fld>
            <a:endParaRPr lang="es-ES_tradnl" dirty="0"/>
          </a:p>
        </p:txBody>
      </p:sp>
    </p:spTree>
    <p:extLst>
      <p:ext uri="{BB962C8B-B14F-4D97-AF65-F5344CB8AC3E}">
        <p14:creationId xmlns:p14="http://schemas.microsoft.com/office/powerpoint/2010/main" val="3280341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4E512A0-23F7-4D55-9C7A-1B5D3094E6F7}" type="slidenum">
              <a:rPr lang="es-ES_tradnl" smtClean="0"/>
              <a:pPr/>
              <a:t>4</a:t>
            </a:fld>
            <a:endParaRPr lang="es-ES_tradnl" dirty="0"/>
          </a:p>
        </p:txBody>
      </p:sp>
    </p:spTree>
    <p:extLst>
      <p:ext uri="{BB962C8B-B14F-4D97-AF65-F5344CB8AC3E}">
        <p14:creationId xmlns:p14="http://schemas.microsoft.com/office/powerpoint/2010/main" val="1692748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4E512A0-23F7-4D55-9C7A-1B5D3094E6F7}" type="slidenum">
              <a:rPr lang="es-ES_tradnl" smtClean="0"/>
              <a:pPr/>
              <a:t>5</a:t>
            </a:fld>
            <a:endParaRPr lang="es-ES_tradnl" dirty="0"/>
          </a:p>
        </p:txBody>
      </p:sp>
    </p:spTree>
    <p:extLst>
      <p:ext uri="{BB962C8B-B14F-4D97-AF65-F5344CB8AC3E}">
        <p14:creationId xmlns:p14="http://schemas.microsoft.com/office/powerpoint/2010/main" val="646796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el">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E839C151-67A7-13E6-068C-9D7B89990A15}"/>
              </a:ext>
            </a:extLst>
          </p:cNvPr>
          <p:cNvSpPr>
            <a:spLocks noGrp="1"/>
          </p:cNvSpPr>
          <p:nvPr>
            <p:ph type="body" sz="quarter" idx="11" hasCustomPrompt="1"/>
          </p:nvPr>
        </p:nvSpPr>
        <p:spPr>
          <a:xfrm>
            <a:off x="515939" y="6021288"/>
            <a:ext cx="9504497" cy="360040"/>
          </a:xfrm>
          <a:prstGeom prst="rect">
            <a:avLst/>
          </a:prstGeom>
        </p:spPr>
        <p:txBody>
          <a:bodyPr lIns="0" tIns="0" rIns="0" bIns="0"/>
          <a:lstStyle>
            <a:lvl1pPr marL="0" indent="0">
              <a:buNone/>
              <a:defRPr sz="1600" b="1" i="0" spc="100" baseline="0">
                <a:solidFill>
                  <a:srgbClr val="3D3D3D"/>
                </a:solidFill>
                <a:latin typeface="Futura PT Demi" panose="020B0502020204020303" pitchFamily="34" charset="77"/>
                <a:ea typeface="Roboto Condensed" panose="02000000000000000000" pitchFamily="2" charset="0"/>
              </a:defRPr>
            </a:lvl1pPr>
            <a:lvl2pPr marL="1800" indent="-156600">
              <a:buClr>
                <a:schemeClr val="tx1">
                  <a:lumMod val="50000"/>
                  <a:lumOff val="50000"/>
                </a:schemeClr>
              </a:buClr>
              <a:buFont typeface="Arial" panose="020B0604020202020204" pitchFamily="34" charset="0"/>
              <a:buChar char="•"/>
              <a:defRPr sz="1200" b="0" i="0">
                <a:solidFill>
                  <a:schemeClr val="tx1">
                    <a:lumMod val="50000"/>
                    <a:lumOff val="50000"/>
                  </a:schemeClr>
                </a:solidFill>
                <a:latin typeface="Futura Std Light" panose="020B0402020204020303" pitchFamily="34" charset="0"/>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01/01/22</a:t>
            </a:r>
          </a:p>
        </p:txBody>
      </p:sp>
      <p:sp>
        <p:nvSpPr>
          <p:cNvPr id="5" name="Textplatzhalter 4">
            <a:extLst>
              <a:ext uri="{FF2B5EF4-FFF2-40B4-BE49-F238E27FC236}">
                <a16:creationId xmlns:a16="http://schemas.microsoft.com/office/drawing/2014/main" id="{23FF160F-1C4C-E491-A6EB-C16CE76B519D}"/>
              </a:ext>
            </a:extLst>
          </p:cNvPr>
          <p:cNvSpPr>
            <a:spLocks noGrp="1"/>
          </p:cNvSpPr>
          <p:nvPr>
            <p:ph type="body" sz="quarter" idx="12" hasCustomPrompt="1"/>
          </p:nvPr>
        </p:nvSpPr>
        <p:spPr>
          <a:xfrm>
            <a:off x="515939" y="1844825"/>
            <a:ext cx="11017249" cy="756084"/>
          </a:xfrm>
          <a:prstGeom prst="rect">
            <a:avLst/>
          </a:prstGeom>
        </p:spPr>
        <p:txBody>
          <a:bodyPr lIns="0" tIns="0" rIns="0" bIns="0"/>
          <a:lstStyle>
            <a:lvl1pPr marL="0" indent="0">
              <a:buNone/>
              <a:defRPr sz="6000" b="1" i="0" cap="all" baseline="0">
                <a:solidFill>
                  <a:srgbClr val="3D3D3D"/>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TOPIC</a:t>
            </a:r>
          </a:p>
        </p:txBody>
      </p:sp>
      <p:sp>
        <p:nvSpPr>
          <p:cNvPr id="2" name="Textplatzhalter 2">
            <a:extLst>
              <a:ext uri="{FF2B5EF4-FFF2-40B4-BE49-F238E27FC236}">
                <a16:creationId xmlns:a16="http://schemas.microsoft.com/office/drawing/2014/main" id="{C402246D-35F7-FB6A-772B-C142BE153FC0}"/>
              </a:ext>
            </a:extLst>
          </p:cNvPr>
          <p:cNvSpPr>
            <a:spLocks noGrp="1"/>
          </p:cNvSpPr>
          <p:nvPr>
            <p:ph type="body" sz="quarter" idx="13" hasCustomPrompt="1"/>
          </p:nvPr>
        </p:nvSpPr>
        <p:spPr>
          <a:xfrm>
            <a:off x="515939" y="5697252"/>
            <a:ext cx="9504497" cy="252028"/>
          </a:xfrm>
          <a:prstGeom prst="rect">
            <a:avLst/>
          </a:prstGeom>
        </p:spPr>
        <p:txBody>
          <a:bodyPr lIns="0" tIns="0" rIns="0" bIns="0"/>
          <a:lstStyle>
            <a:lvl1pPr marL="0" indent="0">
              <a:buNone/>
              <a:defRPr sz="1600" b="1" i="0" cap="all" spc="0" baseline="0">
                <a:solidFill>
                  <a:srgbClr val="3D3D3D"/>
                </a:solidFill>
                <a:latin typeface="Futura PT Demi" panose="020B0502020204020303" pitchFamily="34" charset="77"/>
                <a:ea typeface="Roboto Condensed" panose="02000000000000000000" pitchFamily="2" charset="0"/>
              </a:defRPr>
            </a:lvl1pPr>
            <a:lvl2pPr marL="1800" indent="-156600">
              <a:buClr>
                <a:schemeClr val="tx1">
                  <a:lumMod val="50000"/>
                  <a:lumOff val="50000"/>
                </a:schemeClr>
              </a:buClr>
              <a:buFont typeface="Arial" panose="020B0604020202020204" pitchFamily="34" charset="0"/>
              <a:buChar char="•"/>
              <a:defRPr sz="1200" b="0" i="0">
                <a:solidFill>
                  <a:schemeClr val="tx1">
                    <a:lumMod val="50000"/>
                    <a:lumOff val="50000"/>
                  </a:schemeClr>
                </a:solidFill>
                <a:latin typeface="Futura Std Light" panose="020B0402020204020303" pitchFamily="34" charset="0"/>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PARTICIPANTS / MAX / LINDA </a:t>
            </a:r>
          </a:p>
        </p:txBody>
      </p:sp>
      <p:sp>
        <p:nvSpPr>
          <p:cNvPr id="4" name="Textplatzhalter 4">
            <a:extLst>
              <a:ext uri="{FF2B5EF4-FFF2-40B4-BE49-F238E27FC236}">
                <a16:creationId xmlns:a16="http://schemas.microsoft.com/office/drawing/2014/main" id="{01C3FF4D-FC5A-A3C9-2FE1-291C0EAF9739}"/>
              </a:ext>
            </a:extLst>
          </p:cNvPr>
          <p:cNvSpPr>
            <a:spLocks noGrp="1"/>
          </p:cNvSpPr>
          <p:nvPr>
            <p:ph type="body" sz="quarter" idx="14" hasCustomPrompt="1"/>
          </p:nvPr>
        </p:nvSpPr>
        <p:spPr>
          <a:xfrm>
            <a:off x="522092" y="2745466"/>
            <a:ext cx="4529333" cy="935743"/>
          </a:xfrm>
          <a:prstGeom prst="rect">
            <a:avLst/>
          </a:prstGeom>
        </p:spPr>
        <p:txBody>
          <a:bodyPr lIns="0" tIns="0" rIns="0" bIns="0"/>
          <a:lstStyle>
            <a:lvl1pPr marL="0" indent="0">
              <a:lnSpc>
                <a:spcPts val="2040"/>
              </a:lnSpc>
              <a:buNone/>
              <a:defRPr sz="1600" b="1" i="0" spc="50" baseline="0">
                <a:solidFill>
                  <a:srgbClr val="3D3D3D"/>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err="1"/>
              <a:t>Subline</a:t>
            </a:r>
            <a:endParaRPr lang="de-DE" dirty="0"/>
          </a:p>
        </p:txBody>
      </p:sp>
    </p:spTree>
    <p:extLst>
      <p:ext uri="{BB962C8B-B14F-4D97-AF65-F5344CB8AC3E}">
        <p14:creationId xmlns:p14="http://schemas.microsoft.com/office/powerpoint/2010/main" val="2092686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E839C151-67A7-13E6-068C-9D7B89990A15}"/>
              </a:ext>
            </a:extLst>
          </p:cNvPr>
          <p:cNvSpPr>
            <a:spLocks noGrp="1"/>
          </p:cNvSpPr>
          <p:nvPr>
            <p:ph type="body" sz="quarter" idx="11" hasCustomPrompt="1"/>
          </p:nvPr>
        </p:nvSpPr>
        <p:spPr>
          <a:xfrm>
            <a:off x="4585820" y="1881189"/>
            <a:ext cx="6767783" cy="4284661"/>
          </a:xfrm>
          <a:prstGeom prst="rect">
            <a:avLst/>
          </a:prstGeom>
        </p:spPr>
        <p:txBody>
          <a:bodyPr lIns="0" tIns="0" rIns="0" bIns="0"/>
          <a:lstStyle>
            <a:lvl1pPr marL="258763" indent="-258763">
              <a:spcBef>
                <a:spcPts val="2200"/>
              </a:spcBef>
              <a:buFont typeface="+mj-lt"/>
              <a:buAutoNum type="arabicPeriod"/>
              <a:tabLst/>
              <a:defRPr sz="1600" b="1" i="0" cap="all" spc="0" baseline="0">
                <a:solidFill>
                  <a:schemeClr val="tx1">
                    <a:lumMod val="75000"/>
                    <a:lumOff val="25000"/>
                  </a:schemeClr>
                </a:solidFill>
                <a:latin typeface="Futura PT Demi" panose="020B0502020204020303" pitchFamily="34" charset="77"/>
                <a:ea typeface="Roboto Condensed" panose="02000000000000000000" pitchFamily="2" charset="0"/>
              </a:defRPr>
            </a:lvl1pPr>
            <a:lvl2pPr marL="275150" indent="0">
              <a:lnSpc>
                <a:spcPts val="1680"/>
              </a:lnSpc>
              <a:spcBef>
                <a:spcPts val="600"/>
              </a:spcBef>
              <a:buClr>
                <a:schemeClr val="tx1">
                  <a:lumMod val="50000"/>
                  <a:lumOff val="50000"/>
                </a:schemeClr>
              </a:buClr>
              <a:buSzPct val="80000"/>
              <a:buFontTx/>
              <a:buNone/>
              <a:tabLst/>
              <a:defRPr sz="1600" b="0" i="0" spc="50" baseline="0">
                <a:solidFill>
                  <a:schemeClr val="tx1">
                    <a:lumMod val="75000"/>
                    <a:lumOff val="25000"/>
                  </a:schemeClr>
                </a:solidFill>
                <a:latin typeface="Futura PT Book" panose="020B0502020204020303" pitchFamily="34" charset="77"/>
                <a:ea typeface="Roboto Condensed" panose="02000000000000000000" pitchFamily="2" charset="0"/>
              </a:defRPr>
            </a:lvl2pPr>
            <a:lvl3pPr marL="729425" indent="0">
              <a:lnSpc>
                <a:spcPts val="1680"/>
              </a:lnSpc>
              <a:buNone/>
              <a:tabLst/>
              <a:defRPr sz="1400" b="0" i="0" spc="50" baseline="0">
                <a:solidFill>
                  <a:schemeClr val="tx1">
                    <a:lumMod val="75000"/>
                    <a:lumOff val="25000"/>
                  </a:schemeClr>
                </a:solidFill>
                <a:latin typeface="Futura Std Light" panose="020B0402020204020303" pitchFamily="34" charset="0"/>
              </a:defRPr>
            </a:lvl3pPr>
            <a:lvl4pPr marL="1263600" indent="0">
              <a:lnSpc>
                <a:spcPts val="1680"/>
              </a:lnSpc>
              <a:buNone/>
              <a:defRPr sz="1400" b="0" i="0">
                <a:solidFill>
                  <a:schemeClr val="tx1">
                    <a:lumMod val="75000"/>
                    <a:lumOff val="25000"/>
                  </a:schemeClr>
                </a:solidFill>
                <a:latin typeface="Futura Std Light" panose="020B0402020204020303" pitchFamily="34" charset="0"/>
              </a:defRPr>
            </a:lvl4pPr>
            <a:lvl5pPr>
              <a:defRPr>
                <a:solidFill>
                  <a:schemeClr val="bg1"/>
                </a:solidFill>
              </a:defRPr>
            </a:lvl5pPr>
          </a:lstStyle>
          <a:p>
            <a:pPr lvl="0"/>
            <a:r>
              <a:rPr lang="de-DE" dirty="0"/>
              <a:t>TOPIC ONE</a:t>
            </a:r>
          </a:p>
          <a:p>
            <a:pPr lvl="1"/>
            <a:r>
              <a:rPr lang="de-DE" dirty="0"/>
              <a:t>Zweite Ebene</a:t>
            </a:r>
          </a:p>
          <a:p>
            <a:pPr lvl="0"/>
            <a:r>
              <a:rPr lang="de-DE" dirty="0"/>
              <a:t>TOPIC TWO</a:t>
            </a:r>
          </a:p>
          <a:p>
            <a:pPr lvl="1"/>
            <a:r>
              <a:rPr lang="de-DE" dirty="0"/>
              <a:t>More Details</a:t>
            </a:r>
          </a:p>
        </p:txBody>
      </p:sp>
      <p:sp>
        <p:nvSpPr>
          <p:cNvPr id="5" name="Textplatzhalter 4">
            <a:extLst>
              <a:ext uri="{FF2B5EF4-FFF2-40B4-BE49-F238E27FC236}">
                <a16:creationId xmlns:a16="http://schemas.microsoft.com/office/drawing/2014/main" id="{23FF160F-1C4C-E491-A6EB-C16CE76B519D}"/>
              </a:ext>
            </a:extLst>
          </p:cNvPr>
          <p:cNvSpPr>
            <a:spLocks noGrp="1"/>
          </p:cNvSpPr>
          <p:nvPr>
            <p:ph type="body" sz="quarter" idx="12" hasCustomPrompt="1"/>
          </p:nvPr>
        </p:nvSpPr>
        <p:spPr>
          <a:xfrm>
            <a:off x="515939" y="1881189"/>
            <a:ext cx="2843757" cy="75572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AGENDA</a:t>
            </a:r>
          </a:p>
        </p:txBody>
      </p:sp>
    </p:spTree>
    <p:extLst>
      <p:ext uri="{BB962C8B-B14F-4D97-AF65-F5344CB8AC3E}">
        <p14:creationId xmlns:p14="http://schemas.microsoft.com/office/powerpoint/2010/main" val="2916153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ext chapter - fullscreen picture">
    <p:spTree>
      <p:nvGrpSpPr>
        <p:cNvPr id="1" name=""/>
        <p:cNvGrpSpPr/>
        <p:nvPr/>
      </p:nvGrpSpPr>
      <p:grpSpPr>
        <a:xfrm>
          <a:off x="0" y="0"/>
          <a:ext cx="0" cy="0"/>
          <a:chOff x="0" y="0"/>
          <a:chExt cx="0" cy="0"/>
        </a:xfrm>
      </p:grpSpPr>
      <p:sp>
        <p:nvSpPr>
          <p:cNvPr id="2" name="Picture Placeholder 26">
            <a:extLst>
              <a:ext uri="{FF2B5EF4-FFF2-40B4-BE49-F238E27FC236}">
                <a16:creationId xmlns:a16="http://schemas.microsoft.com/office/drawing/2014/main" id="{C0FDDB5B-E8DC-673F-B516-447CD30BC739}"/>
              </a:ext>
            </a:extLst>
          </p:cNvPr>
          <p:cNvSpPr>
            <a:spLocks noGrp="1"/>
          </p:cNvSpPr>
          <p:nvPr>
            <p:ph type="pic" sz="quarter" idx="30" hasCustomPrompt="1"/>
          </p:nvPr>
        </p:nvSpPr>
        <p:spPr>
          <a:xfrm>
            <a:off x="-3094" y="1209675"/>
            <a:ext cx="12195094" cy="5648325"/>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4" name="Textplatzhalter 4">
            <a:extLst>
              <a:ext uri="{FF2B5EF4-FFF2-40B4-BE49-F238E27FC236}">
                <a16:creationId xmlns:a16="http://schemas.microsoft.com/office/drawing/2014/main" id="{B0F4720C-1695-0953-CD9B-DA963A8E008E}"/>
              </a:ext>
            </a:extLst>
          </p:cNvPr>
          <p:cNvSpPr>
            <a:spLocks noGrp="1"/>
          </p:cNvSpPr>
          <p:nvPr>
            <p:ph type="body" sz="quarter" idx="12" hasCustomPrompt="1"/>
          </p:nvPr>
        </p:nvSpPr>
        <p:spPr>
          <a:xfrm>
            <a:off x="515939" y="5409221"/>
            <a:ext cx="11017249" cy="756630"/>
          </a:xfrm>
          <a:prstGeom prst="rect">
            <a:avLst/>
          </a:prstGeom>
        </p:spPr>
        <p:txBody>
          <a:bodyPr lIns="0" tIns="0" rIns="0" bIns="0"/>
          <a:lstStyle>
            <a:lvl1pPr marL="0" indent="0">
              <a:buNone/>
              <a:defRPr sz="8000" b="1" i="0" cap="all" baseline="0">
                <a:solidFill>
                  <a:schemeClr val="bg1"/>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TOPIC</a:t>
            </a:r>
          </a:p>
        </p:txBody>
      </p:sp>
    </p:spTree>
    <p:extLst>
      <p:ext uri="{BB962C8B-B14F-4D97-AF65-F5344CB8AC3E}">
        <p14:creationId xmlns:p14="http://schemas.microsoft.com/office/powerpoint/2010/main" val="228311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with bullets">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E839C151-67A7-13E6-068C-9D7B89990A15}"/>
              </a:ext>
            </a:extLst>
          </p:cNvPr>
          <p:cNvSpPr>
            <a:spLocks noGrp="1"/>
          </p:cNvSpPr>
          <p:nvPr>
            <p:ph type="body" sz="quarter" idx="11" hasCustomPrompt="1"/>
          </p:nvPr>
        </p:nvSpPr>
        <p:spPr>
          <a:xfrm>
            <a:off x="515940" y="3429000"/>
            <a:ext cx="4067173" cy="2736850"/>
          </a:xfrm>
          <a:prstGeom prst="rect">
            <a:avLst/>
          </a:prstGeom>
        </p:spPr>
        <p:txBody>
          <a:bodyPr lIns="0" tIns="0" rIns="0" bIns="0"/>
          <a:lstStyle>
            <a:lvl1pPr marL="0" indent="0">
              <a:lnSpc>
                <a:spcPts val="1840"/>
              </a:lnSpc>
              <a:spcBef>
                <a:spcPts val="0"/>
              </a:spcBef>
              <a:buNone/>
              <a:defRPr sz="1600" b="1" i="0" cap="all" spc="0" baseline="0">
                <a:solidFill>
                  <a:schemeClr val="tx1">
                    <a:lumMod val="75000"/>
                    <a:lumOff val="25000"/>
                  </a:schemeClr>
                </a:solidFill>
                <a:latin typeface="Futura PT Demi" panose="020B0502020204020303" pitchFamily="34" charset="77"/>
                <a:ea typeface="Roboto Condensed" panose="02000000000000000000" pitchFamily="2" charset="0"/>
              </a:defRPr>
            </a:lvl1pPr>
            <a:lvl2pPr marL="141288" indent="-169200">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chemeClr val="tx1">
                    <a:lumMod val="95000"/>
                    <a:lumOff val="5000"/>
                  </a:schemeClr>
                </a:solidFill>
                <a:latin typeface="Futura PT Book" panose="020B0502020204020303" pitchFamily="34" charset="77"/>
                <a:ea typeface="Roboto Condensed" panose="02000000000000000000" pitchFamily="2" charset="0"/>
              </a:defRPr>
            </a:lvl2pPr>
            <a:lvl3pPr marL="355600" indent="-169200">
              <a:lnSpc>
                <a:spcPts val="2440"/>
              </a:lnSpc>
              <a:spcBef>
                <a:spcPts val="0"/>
              </a:spcBef>
              <a:buClr>
                <a:schemeClr val="tx1">
                  <a:lumMod val="75000"/>
                  <a:lumOff val="25000"/>
                </a:schemeClr>
              </a:buClr>
              <a:buSzPct val="90000"/>
              <a:tabLst/>
              <a:defRPr sz="1600" b="0" i="0" spc="50" baseline="0">
                <a:solidFill>
                  <a:schemeClr val="tx1">
                    <a:lumMod val="75000"/>
                    <a:lumOff val="25000"/>
                  </a:schemeClr>
                </a:solidFill>
                <a:latin typeface="Futura PT Book" panose="020B0502020204020303" pitchFamily="34" charset="77"/>
              </a:defRPr>
            </a:lvl3pPr>
            <a:lvl4pPr marL="628200" indent="-156600">
              <a:lnSpc>
                <a:spcPts val="2480"/>
              </a:lnSpc>
              <a:spcBef>
                <a:spcPts val="0"/>
              </a:spcBef>
              <a:defRPr sz="1600" b="0" i="0">
                <a:solidFill>
                  <a:schemeClr val="tx1">
                    <a:lumMod val="75000"/>
                    <a:lumOff val="25000"/>
                  </a:schemeClr>
                </a:solidFill>
                <a:latin typeface="Futura PT Book" panose="020B0502020204020303" pitchFamily="34" charset="77"/>
              </a:defRPr>
            </a:lvl4pPr>
            <a:lvl5pPr>
              <a:defRPr>
                <a:solidFill>
                  <a:schemeClr val="bg1"/>
                </a:solidFill>
              </a:defRPr>
            </a:lvl5pPr>
          </a:lstStyle>
          <a:p>
            <a:pPr lvl="0"/>
            <a:r>
              <a:rPr lang="de-DE" dirty="0"/>
              <a:t>HEADLINE</a:t>
            </a:r>
          </a:p>
          <a:p>
            <a:pPr lvl="1"/>
            <a:r>
              <a:rPr lang="de-DE" dirty="0"/>
              <a:t>Zweite Ebene</a:t>
            </a:r>
          </a:p>
          <a:p>
            <a:pPr lvl="2"/>
            <a:r>
              <a:rPr lang="de-DE" dirty="0"/>
              <a:t>Dritte Ebene</a:t>
            </a:r>
          </a:p>
          <a:p>
            <a:pPr lvl="3"/>
            <a:r>
              <a:rPr lang="de-DE" dirty="0"/>
              <a:t>Vierte Ebene</a:t>
            </a:r>
          </a:p>
        </p:txBody>
      </p:sp>
      <p:sp>
        <p:nvSpPr>
          <p:cNvPr id="5" name="Textplatzhalter 4">
            <a:extLst>
              <a:ext uri="{FF2B5EF4-FFF2-40B4-BE49-F238E27FC236}">
                <a16:creationId xmlns:a16="http://schemas.microsoft.com/office/drawing/2014/main" id="{23FF160F-1C4C-E491-A6EB-C16CE76B519D}"/>
              </a:ext>
            </a:extLst>
          </p:cNvPr>
          <p:cNvSpPr>
            <a:spLocks noGrp="1"/>
          </p:cNvSpPr>
          <p:nvPr>
            <p:ph type="body" sz="quarter" idx="12" hasCustomPrompt="1"/>
          </p:nvPr>
        </p:nvSpPr>
        <p:spPr>
          <a:xfrm>
            <a:off x="515938" y="1881189"/>
            <a:ext cx="11017249" cy="75572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2" name="Textplatzhalter 2">
            <a:extLst>
              <a:ext uri="{FF2B5EF4-FFF2-40B4-BE49-F238E27FC236}">
                <a16:creationId xmlns:a16="http://schemas.microsoft.com/office/drawing/2014/main" id="{35D6B244-4DEE-0049-A0F2-1D0DBB1DE2FE}"/>
              </a:ext>
            </a:extLst>
          </p:cNvPr>
          <p:cNvSpPr>
            <a:spLocks noGrp="1"/>
          </p:cNvSpPr>
          <p:nvPr>
            <p:ph type="body" sz="quarter" idx="13" hasCustomPrompt="1"/>
          </p:nvPr>
        </p:nvSpPr>
        <p:spPr>
          <a:xfrm>
            <a:off x="5057586" y="3429000"/>
            <a:ext cx="6475602" cy="2736850"/>
          </a:xfrm>
          <a:prstGeom prst="rect">
            <a:avLst/>
          </a:prstGeom>
        </p:spPr>
        <p:txBody>
          <a:bodyPr lIns="0" tIns="0" rIns="0" bIns="0"/>
          <a:lstStyle>
            <a:lvl1pPr marL="0" indent="0">
              <a:lnSpc>
                <a:spcPts val="1840"/>
              </a:lnSpc>
              <a:spcBef>
                <a:spcPts val="0"/>
              </a:spcBef>
              <a:buNone/>
              <a:defRPr sz="1600" b="1" i="0" cap="all" spc="0" baseline="0">
                <a:solidFill>
                  <a:schemeClr val="tx1">
                    <a:lumMod val="75000"/>
                    <a:lumOff val="25000"/>
                  </a:schemeClr>
                </a:solidFill>
                <a:latin typeface="Futura PT Demi" panose="020B0502020204020303" pitchFamily="34" charset="77"/>
                <a:ea typeface="Roboto Condensed" panose="02000000000000000000" pitchFamily="2" charset="0"/>
              </a:defRPr>
            </a:lvl1pPr>
            <a:lvl2pPr marL="141288" indent="-172525">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chemeClr val="tx1">
                    <a:lumMod val="75000"/>
                    <a:lumOff val="25000"/>
                  </a:schemeClr>
                </a:solidFill>
                <a:latin typeface="Futura PT Book" panose="020B0502020204020303" pitchFamily="34" charset="77"/>
                <a:ea typeface="Roboto Condensed" panose="02000000000000000000" pitchFamily="2" charset="0"/>
              </a:defRPr>
            </a:lvl2pPr>
            <a:lvl3pPr marL="355600" indent="-166175">
              <a:lnSpc>
                <a:spcPts val="2440"/>
              </a:lnSpc>
              <a:spcBef>
                <a:spcPts val="0"/>
              </a:spcBef>
              <a:buClr>
                <a:schemeClr val="tx1">
                  <a:lumMod val="75000"/>
                  <a:lumOff val="25000"/>
                </a:schemeClr>
              </a:buClr>
              <a:buSzPct val="90000"/>
              <a:tabLst/>
              <a:defRPr sz="1600" b="0" i="0" spc="50" baseline="0">
                <a:solidFill>
                  <a:schemeClr val="tx1">
                    <a:lumMod val="75000"/>
                    <a:lumOff val="25000"/>
                  </a:schemeClr>
                </a:solidFill>
                <a:latin typeface="Futura PT Book" panose="020B0502020204020303" pitchFamily="34" charset="77"/>
              </a:defRPr>
            </a:lvl3pPr>
            <a:lvl4pPr marL="720000" indent="-156600">
              <a:lnSpc>
                <a:spcPts val="2480"/>
              </a:lnSpc>
              <a:spcBef>
                <a:spcPts val="0"/>
              </a:spcBef>
              <a:defRPr sz="1600" b="0" i="0">
                <a:solidFill>
                  <a:schemeClr val="tx1">
                    <a:lumMod val="75000"/>
                    <a:lumOff val="25000"/>
                  </a:schemeClr>
                </a:solidFill>
                <a:latin typeface="Futura PT Book" panose="020B0502020204020303" pitchFamily="34" charset="77"/>
              </a:defRPr>
            </a:lvl4pPr>
            <a:lvl5pPr>
              <a:defRPr>
                <a:solidFill>
                  <a:schemeClr val="bg1"/>
                </a:solidFill>
              </a:defRPr>
            </a:lvl5pPr>
          </a:lstStyle>
          <a:p>
            <a:pPr lvl="0"/>
            <a:r>
              <a:rPr lang="de-DE" dirty="0"/>
              <a:t>HEADLINE</a:t>
            </a:r>
          </a:p>
          <a:p>
            <a:pPr lvl="1"/>
            <a:r>
              <a:rPr lang="de-DE" dirty="0"/>
              <a:t>Zweite Ebene</a:t>
            </a:r>
          </a:p>
          <a:p>
            <a:pPr lvl="2"/>
            <a:r>
              <a:rPr lang="de-DE" dirty="0"/>
              <a:t>Dritte Ebene</a:t>
            </a:r>
          </a:p>
          <a:p>
            <a:pPr lvl="3"/>
            <a:r>
              <a:rPr lang="de-DE" dirty="0"/>
              <a:t>Vierte Ebene</a:t>
            </a:r>
          </a:p>
        </p:txBody>
      </p:sp>
    </p:spTree>
    <p:extLst>
      <p:ext uri="{BB962C8B-B14F-4D97-AF65-F5344CB8AC3E}">
        <p14:creationId xmlns:p14="http://schemas.microsoft.com/office/powerpoint/2010/main" val="2765136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mall Text + 1 big 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40" y="1881189"/>
            <a:ext cx="4067174" cy="57570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5051425" y="1209675"/>
            <a:ext cx="7140575" cy="5648325"/>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4" name="Textplatzhalter 2">
            <a:extLst>
              <a:ext uri="{FF2B5EF4-FFF2-40B4-BE49-F238E27FC236}">
                <a16:creationId xmlns:a16="http://schemas.microsoft.com/office/drawing/2014/main" id="{001BA39E-1B55-F500-5E5A-992ECD3E752A}"/>
              </a:ext>
            </a:extLst>
          </p:cNvPr>
          <p:cNvSpPr>
            <a:spLocks noGrp="1"/>
          </p:cNvSpPr>
          <p:nvPr>
            <p:ph type="body" sz="quarter" idx="11" hasCustomPrompt="1"/>
          </p:nvPr>
        </p:nvSpPr>
        <p:spPr>
          <a:xfrm>
            <a:off x="524704" y="3429000"/>
            <a:ext cx="4058409" cy="2736850"/>
          </a:xfrm>
          <a:prstGeom prst="rect">
            <a:avLst/>
          </a:prstGeom>
        </p:spPr>
        <p:txBody>
          <a:bodyPr lIns="0" tIns="0" rIns="0" bIns="0"/>
          <a:lstStyle>
            <a:lvl1pPr marL="0" indent="0">
              <a:lnSpc>
                <a:spcPts val="2440"/>
              </a:lnSpc>
              <a:spcBef>
                <a:spcPts val="0"/>
              </a:spcBef>
              <a:buNone/>
              <a:defRPr sz="1600" b="0" i="0" spc="50" baseline="0">
                <a:solidFill>
                  <a:schemeClr val="tx1">
                    <a:lumMod val="75000"/>
                    <a:lumOff val="25000"/>
                  </a:schemeClr>
                </a:solidFill>
                <a:latin typeface="Futura PT Book" panose="020B0502020204020303" pitchFamily="34" charset="77"/>
                <a:ea typeface="Roboto Condensed" panose="02000000000000000000" pitchFamily="2" charset="0"/>
              </a:defRPr>
            </a:lvl1pPr>
            <a:lvl2pPr marL="355600" indent="-177288">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chemeClr val="tx1">
                    <a:lumMod val="75000"/>
                    <a:lumOff val="25000"/>
                  </a:schemeClr>
                </a:solidFill>
                <a:latin typeface="Futura PT Book" panose="020B0502020204020303" pitchFamily="34" charset="77"/>
                <a:ea typeface="Roboto Condensed" panose="02000000000000000000" pitchFamily="2" charset="0"/>
              </a:defRPr>
            </a:lvl2pPr>
            <a:lvl3pPr marL="751600" indent="-166175">
              <a:lnSpc>
                <a:spcPts val="2480"/>
              </a:lnSpc>
              <a:spcBef>
                <a:spcPts val="0"/>
              </a:spcBef>
              <a:buClr>
                <a:schemeClr val="tx1">
                  <a:lumMod val="75000"/>
                  <a:lumOff val="25000"/>
                </a:schemeClr>
              </a:buClr>
              <a:tabLst/>
              <a:defRPr sz="1400" b="0" i="0" spc="50" baseline="0">
                <a:solidFill>
                  <a:schemeClr val="tx1">
                    <a:lumMod val="75000"/>
                    <a:lumOff val="25000"/>
                  </a:schemeClr>
                </a:solidFill>
                <a:latin typeface="Futura Std Light" panose="020B0402020204020303" pitchFamily="34" charset="0"/>
              </a:defRPr>
            </a:lvl3pPr>
            <a:lvl4pPr>
              <a:defRPr>
                <a:solidFill>
                  <a:schemeClr val="bg1"/>
                </a:solidFill>
              </a:defRPr>
            </a:lvl4pPr>
            <a:lvl5pPr>
              <a:defRPr>
                <a:solidFill>
                  <a:schemeClr val="bg1"/>
                </a:solidFill>
              </a:defRPr>
            </a:lvl5pPr>
          </a:lstStyle>
          <a:p>
            <a:pPr lvl="0"/>
            <a:r>
              <a:rPr lang="de-DE" dirty="0"/>
              <a:t>Text</a:t>
            </a:r>
          </a:p>
          <a:p>
            <a:pPr lvl="1"/>
            <a:r>
              <a:rPr lang="de-DE" dirty="0"/>
              <a:t>Zweite Ebene</a:t>
            </a:r>
          </a:p>
        </p:txBody>
      </p:sp>
    </p:spTree>
    <p:extLst>
      <p:ext uri="{BB962C8B-B14F-4D97-AF65-F5344CB8AC3E}">
        <p14:creationId xmlns:p14="http://schemas.microsoft.com/office/powerpoint/2010/main" val="1179191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mall Text + 2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40" y="1881189"/>
            <a:ext cx="4067173" cy="575703"/>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5051425" y="1884622"/>
            <a:ext cx="2988791" cy="4281228"/>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9" name="Textplatzhalter 2">
            <a:extLst>
              <a:ext uri="{FF2B5EF4-FFF2-40B4-BE49-F238E27FC236}">
                <a16:creationId xmlns:a16="http://schemas.microsoft.com/office/drawing/2014/main" id="{262D8F8B-DBD3-C169-87AD-5D6066469095}"/>
              </a:ext>
            </a:extLst>
          </p:cNvPr>
          <p:cNvSpPr>
            <a:spLocks noGrp="1"/>
          </p:cNvSpPr>
          <p:nvPr>
            <p:ph type="body" sz="quarter" idx="11" hasCustomPrompt="1"/>
          </p:nvPr>
        </p:nvSpPr>
        <p:spPr>
          <a:xfrm>
            <a:off x="524705" y="3429000"/>
            <a:ext cx="4058408" cy="2736850"/>
          </a:xfrm>
          <a:prstGeom prst="rect">
            <a:avLst/>
          </a:prstGeom>
        </p:spPr>
        <p:txBody>
          <a:bodyPr lIns="0" tIns="0" rIns="0" bIns="0"/>
          <a:lstStyle>
            <a:lvl1pPr marL="0" indent="0">
              <a:lnSpc>
                <a:spcPts val="2440"/>
              </a:lnSpc>
              <a:spcBef>
                <a:spcPts val="0"/>
              </a:spcBef>
              <a:buNone/>
              <a:defRPr sz="1600" b="0" i="0" spc="50" baseline="0">
                <a:solidFill>
                  <a:schemeClr val="tx1">
                    <a:lumMod val="75000"/>
                    <a:lumOff val="25000"/>
                  </a:schemeClr>
                </a:solidFill>
                <a:latin typeface="Futura PT Book" panose="020B0502020204020303" pitchFamily="34" charset="77"/>
                <a:ea typeface="Roboto Condensed" panose="02000000000000000000" pitchFamily="2" charset="0"/>
              </a:defRPr>
            </a:lvl1pPr>
            <a:lvl2pPr marL="355600" indent="-177288">
              <a:lnSpc>
                <a:spcPts val="2440"/>
              </a:lnSpc>
              <a:spcBef>
                <a:spcPts val="0"/>
              </a:spcBef>
              <a:buClr>
                <a:schemeClr val="tx1">
                  <a:lumMod val="75000"/>
                  <a:lumOff val="25000"/>
                </a:schemeClr>
              </a:buClr>
              <a:buFont typeface="Arial" panose="020B0604020202020204" pitchFamily="34" charset="0"/>
              <a:buChar char="•"/>
              <a:tabLst/>
              <a:defRPr sz="1600" b="0" i="0" spc="50" baseline="0">
                <a:solidFill>
                  <a:schemeClr val="tx1">
                    <a:lumMod val="75000"/>
                    <a:lumOff val="25000"/>
                  </a:schemeClr>
                </a:solidFill>
                <a:latin typeface="Futura PT Book" panose="020B0502020204020303" pitchFamily="34" charset="77"/>
                <a:ea typeface="Roboto Condensed" panose="02000000000000000000" pitchFamily="2" charset="0"/>
              </a:defRPr>
            </a:lvl2pPr>
            <a:lvl3pPr marL="720000" indent="-130175">
              <a:lnSpc>
                <a:spcPts val="2480"/>
              </a:lnSpc>
              <a:spcBef>
                <a:spcPts val="0"/>
              </a:spcBef>
              <a:buClr>
                <a:schemeClr val="tx1">
                  <a:lumMod val="75000"/>
                  <a:lumOff val="25000"/>
                </a:schemeClr>
              </a:buClr>
              <a:tabLst/>
              <a:defRPr sz="1400" b="0" i="0" spc="50" baseline="0">
                <a:solidFill>
                  <a:schemeClr val="tx1">
                    <a:lumMod val="75000"/>
                    <a:lumOff val="25000"/>
                  </a:schemeClr>
                </a:solidFill>
                <a:latin typeface="Futura Std Light" panose="020B0402020204020303" pitchFamily="34" charset="0"/>
              </a:defRPr>
            </a:lvl3pPr>
            <a:lvl4pPr>
              <a:defRPr>
                <a:solidFill>
                  <a:schemeClr val="bg1"/>
                </a:solidFill>
              </a:defRPr>
            </a:lvl4pPr>
            <a:lvl5pPr>
              <a:defRPr>
                <a:solidFill>
                  <a:schemeClr val="bg1"/>
                </a:solidFill>
              </a:defRPr>
            </a:lvl5pPr>
          </a:lstStyle>
          <a:p>
            <a:pPr lvl="0"/>
            <a:r>
              <a:rPr lang="de-DE" dirty="0"/>
              <a:t>Text</a:t>
            </a:r>
          </a:p>
          <a:p>
            <a:pPr lvl="1"/>
            <a:r>
              <a:rPr lang="de-DE" dirty="0"/>
              <a:t>Zweite Ebene</a:t>
            </a:r>
          </a:p>
        </p:txBody>
      </p:sp>
      <p:sp>
        <p:nvSpPr>
          <p:cNvPr id="3" name="Picture Placeholder 26">
            <a:extLst>
              <a:ext uri="{FF2B5EF4-FFF2-40B4-BE49-F238E27FC236}">
                <a16:creationId xmlns:a16="http://schemas.microsoft.com/office/drawing/2014/main" id="{4ED197A2-C40C-8668-3D8D-BD1B543E943A}"/>
              </a:ext>
            </a:extLst>
          </p:cNvPr>
          <p:cNvSpPr>
            <a:spLocks noGrp="1"/>
          </p:cNvSpPr>
          <p:nvPr>
            <p:ph type="pic" sz="quarter" idx="31" hasCustomPrompt="1"/>
          </p:nvPr>
        </p:nvSpPr>
        <p:spPr>
          <a:xfrm>
            <a:off x="8184232" y="1881189"/>
            <a:ext cx="3354606" cy="4281228"/>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Tree>
    <p:extLst>
      <p:ext uri="{BB962C8B-B14F-4D97-AF65-F5344CB8AC3E}">
        <p14:creationId xmlns:p14="http://schemas.microsoft.com/office/powerpoint/2010/main" val="4108846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mall Text + 3 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881189"/>
            <a:ext cx="4535485" cy="575703"/>
          </a:xfrm>
          <a:prstGeom prst="rect">
            <a:avLst/>
          </a:prstGeom>
        </p:spPr>
        <p:txBody>
          <a:bodyPr lIns="0" tIns="0" rIns="0" bIns="0"/>
          <a:lstStyle>
            <a:lvl1pPr marL="0" indent="0">
              <a:buNone/>
              <a:defRPr sz="3600" b="1" i="0" cap="all" spc="50" baseline="0">
                <a:solidFill>
                  <a:srgbClr val="3D3D3D"/>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6" name="Picture Placeholder 19">
            <a:extLst>
              <a:ext uri="{FF2B5EF4-FFF2-40B4-BE49-F238E27FC236}">
                <a16:creationId xmlns:a16="http://schemas.microsoft.com/office/drawing/2014/main" id="{93B431B2-F4EB-9371-1C38-2B4E9B35F7FE}"/>
              </a:ext>
            </a:extLst>
          </p:cNvPr>
          <p:cNvSpPr>
            <a:spLocks noGrp="1"/>
          </p:cNvSpPr>
          <p:nvPr>
            <p:ph type="pic" sz="quarter" idx="32" hasCustomPrompt="1"/>
          </p:nvPr>
        </p:nvSpPr>
        <p:spPr>
          <a:xfrm>
            <a:off x="8957003" y="1881189"/>
            <a:ext cx="2563762" cy="2088162"/>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7" name="Picture Placeholder 18">
            <a:extLst>
              <a:ext uri="{FF2B5EF4-FFF2-40B4-BE49-F238E27FC236}">
                <a16:creationId xmlns:a16="http://schemas.microsoft.com/office/drawing/2014/main" id="{EC661548-DED8-ED89-C512-89AA7112C107}"/>
              </a:ext>
            </a:extLst>
          </p:cNvPr>
          <p:cNvSpPr>
            <a:spLocks noGrp="1"/>
          </p:cNvSpPr>
          <p:nvPr>
            <p:ph type="pic" sz="quarter" idx="33" hasCustomPrompt="1"/>
          </p:nvPr>
        </p:nvSpPr>
        <p:spPr>
          <a:xfrm>
            <a:off x="8957974" y="4041068"/>
            <a:ext cx="2563762" cy="2124782"/>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6023992" y="1881189"/>
            <a:ext cx="2844316" cy="4281228"/>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5" name="Textplatzhalter 2">
            <a:extLst>
              <a:ext uri="{FF2B5EF4-FFF2-40B4-BE49-F238E27FC236}">
                <a16:creationId xmlns:a16="http://schemas.microsoft.com/office/drawing/2014/main" id="{CAB8CC1D-4125-1E67-A34B-16E7C6084B68}"/>
              </a:ext>
            </a:extLst>
          </p:cNvPr>
          <p:cNvSpPr>
            <a:spLocks noGrp="1"/>
          </p:cNvSpPr>
          <p:nvPr>
            <p:ph type="body" sz="quarter" idx="11" hasCustomPrompt="1"/>
          </p:nvPr>
        </p:nvSpPr>
        <p:spPr>
          <a:xfrm>
            <a:off x="524704" y="3429000"/>
            <a:ext cx="4526720" cy="2736850"/>
          </a:xfrm>
          <a:prstGeom prst="rect">
            <a:avLst/>
          </a:prstGeom>
        </p:spPr>
        <p:txBody>
          <a:bodyPr lIns="0" tIns="0" rIns="0" bIns="0"/>
          <a:lstStyle>
            <a:lvl1pPr marL="0" indent="-175088">
              <a:lnSpc>
                <a:spcPts val="2440"/>
              </a:lnSpc>
              <a:spcBef>
                <a:spcPts val="0"/>
              </a:spcBef>
              <a:buNone/>
              <a:tabLst/>
              <a:defRPr sz="1600" b="0" i="0" spc="50" baseline="0">
                <a:solidFill>
                  <a:srgbClr val="3D3D3D"/>
                </a:solidFill>
                <a:latin typeface="Futura PT Book" panose="020B0502020204020303" pitchFamily="34" charset="77"/>
                <a:ea typeface="Roboto Condensed" panose="02000000000000000000" pitchFamily="2" charset="0"/>
              </a:defRPr>
            </a:lvl1pPr>
            <a:lvl2pPr marL="324000" indent="-169200">
              <a:lnSpc>
                <a:spcPts val="2440"/>
              </a:lnSpc>
              <a:spcBef>
                <a:spcPts val="0"/>
              </a:spcBef>
              <a:buClr>
                <a:schemeClr val="tx1">
                  <a:lumMod val="75000"/>
                  <a:lumOff val="25000"/>
                </a:schemeClr>
              </a:buClr>
              <a:buSzPct val="90000"/>
              <a:buFont typeface="Arial" panose="020B0604020202020204" pitchFamily="34" charset="0"/>
              <a:buChar char="•"/>
              <a:tabLst/>
              <a:defRPr sz="1600" b="0" i="0" spc="50" baseline="0">
                <a:solidFill>
                  <a:srgbClr val="3D3D3D"/>
                </a:solidFill>
                <a:latin typeface="Futura PT Book" panose="020B0502020204020303" pitchFamily="34" charset="77"/>
                <a:ea typeface="Roboto Condensed" panose="02000000000000000000" pitchFamily="2" charset="0"/>
              </a:defRPr>
            </a:lvl2pPr>
            <a:lvl3pPr marL="720000" indent="-130175">
              <a:lnSpc>
                <a:spcPts val="2480"/>
              </a:lnSpc>
              <a:spcBef>
                <a:spcPts val="0"/>
              </a:spcBef>
              <a:buClr>
                <a:schemeClr val="tx1">
                  <a:lumMod val="75000"/>
                  <a:lumOff val="25000"/>
                </a:schemeClr>
              </a:buClr>
              <a:tabLst/>
              <a:defRPr sz="1600" b="0" i="0" spc="50" baseline="0">
                <a:solidFill>
                  <a:schemeClr val="tx1">
                    <a:lumMod val="75000"/>
                    <a:lumOff val="25000"/>
                  </a:schemeClr>
                </a:solidFill>
                <a:latin typeface="Futura PT Book" panose="020B0502020204020303" pitchFamily="34" charset="77"/>
              </a:defRPr>
            </a:lvl3pPr>
            <a:lvl4pPr>
              <a:defRPr>
                <a:solidFill>
                  <a:schemeClr val="bg1"/>
                </a:solidFill>
              </a:defRPr>
            </a:lvl4pPr>
            <a:lvl5pPr>
              <a:defRPr>
                <a:solidFill>
                  <a:schemeClr val="bg1"/>
                </a:solidFill>
              </a:defRPr>
            </a:lvl5pPr>
          </a:lstStyle>
          <a:p>
            <a:pPr lvl="0"/>
            <a:r>
              <a:rPr lang="de-DE" dirty="0"/>
              <a:t>Text </a:t>
            </a:r>
          </a:p>
          <a:p>
            <a:pPr lvl="1"/>
            <a:r>
              <a:rPr lang="de-DE" dirty="0"/>
              <a:t>Zweite Ebene</a:t>
            </a:r>
          </a:p>
          <a:p>
            <a:pPr lvl="2"/>
            <a:endParaRPr lang="de-DE" dirty="0"/>
          </a:p>
        </p:txBody>
      </p:sp>
    </p:spTree>
    <p:extLst>
      <p:ext uri="{BB962C8B-B14F-4D97-AF65-F5344CB8AC3E}">
        <p14:creationId xmlns:p14="http://schemas.microsoft.com/office/powerpoint/2010/main" val="2405837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mall Text + 4 picture ">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881189"/>
            <a:ext cx="4535486" cy="719719"/>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6" name="Picture Placeholder 19">
            <a:extLst>
              <a:ext uri="{FF2B5EF4-FFF2-40B4-BE49-F238E27FC236}">
                <a16:creationId xmlns:a16="http://schemas.microsoft.com/office/drawing/2014/main" id="{93B431B2-F4EB-9371-1C38-2B4E9B35F7FE}"/>
              </a:ext>
            </a:extLst>
          </p:cNvPr>
          <p:cNvSpPr>
            <a:spLocks noGrp="1"/>
          </p:cNvSpPr>
          <p:nvPr>
            <p:ph type="pic" sz="quarter" idx="32" hasCustomPrompt="1"/>
          </p:nvPr>
        </p:nvSpPr>
        <p:spPr>
          <a:xfrm>
            <a:off x="9545489" y="1881189"/>
            <a:ext cx="1987697" cy="1371600"/>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8" name="Picture Placeholder 26">
            <a:extLst>
              <a:ext uri="{FF2B5EF4-FFF2-40B4-BE49-F238E27FC236}">
                <a16:creationId xmlns:a16="http://schemas.microsoft.com/office/drawing/2014/main" id="{CA29E70B-6F29-CCEE-6B4A-0AF8F1B5733D}"/>
              </a:ext>
            </a:extLst>
          </p:cNvPr>
          <p:cNvSpPr>
            <a:spLocks noGrp="1"/>
          </p:cNvSpPr>
          <p:nvPr>
            <p:ph type="pic" sz="quarter" idx="30" hasCustomPrompt="1"/>
          </p:nvPr>
        </p:nvSpPr>
        <p:spPr>
          <a:xfrm>
            <a:off x="6377140" y="1881189"/>
            <a:ext cx="3099608" cy="4281227"/>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4" name="Picture Placeholder 19">
            <a:extLst>
              <a:ext uri="{FF2B5EF4-FFF2-40B4-BE49-F238E27FC236}">
                <a16:creationId xmlns:a16="http://schemas.microsoft.com/office/drawing/2014/main" id="{01467E6C-A30A-5E19-A4D1-6E828DA89044}"/>
              </a:ext>
            </a:extLst>
          </p:cNvPr>
          <p:cNvSpPr>
            <a:spLocks noGrp="1"/>
          </p:cNvSpPr>
          <p:nvPr>
            <p:ph type="pic" sz="quarter" idx="33" hasCustomPrompt="1"/>
          </p:nvPr>
        </p:nvSpPr>
        <p:spPr>
          <a:xfrm>
            <a:off x="9545491" y="3336002"/>
            <a:ext cx="1987697" cy="1371600"/>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10" name="Picture Placeholder 19">
            <a:extLst>
              <a:ext uri="{FF2B5EF4-FFF2-40B4-BE49-F238E27FC236}">
                <a16:creationId xmlns:a16="http://schemas.microsoft.com/office/drawing/2014/main" id="{309865C2-6E42-5528-B50D-C32B09D15C80}"/>
              </a:ext>
            </a:extLst>
          </p:cNvPr>
          <p:cNvSpPr>
            <a:spLocks noGrp="1"/>
          </p:cNvSpPr>
          <p:nvPr>
            <p:ph type="pic" sz="quarter" idx="34" hasCustomPrompt="1"/>
          </p:nvPr>
        </p:nvSpPr>
        <p:spPr>
          <a:xfrm>
            <a:off x="9545490" y="4790816"/>
            <a:ext cx="1987697" cy="1371600"/>
          </a:xfrm>
          <a:custGeom>
            <a:avLst/>
            <a:gdLst>
              <a:gd name="connsiteX0" fmla="*/ 0 w 2563762"/>
              <a:gd name="connsiteY0" fmla="*/ 0 h 1645017"/>
              <a:gd name="connsiteX1" fmla="*/ 2563762 w 2563762"/>
              <a:gd name="connsiteY1" fmla="*/ 0 h 1645017"/>
              <a:gd name="connsiteX2" fmla="*/ 2563762 w 2563762"/>
              <a:gd name="connsiteY2" fmla="*/ 1645017 h 1645017"/>
              <a:gd name="connsiteX3" fmla="*/ 0 w 2563762"/>
              <a:gd name="connsiteY3" fmla="*/ 1645017 h 1645017"/>
            </a:gdLst>
            <a:ahLst/>
            <a:cxnLst>
              <a:cxn ang="0">
                <a:pos x="connsiteX0" y="connsiteY0"/>
              </a:cxn>
              <a:cxn ang="0">
                <a:pos x="connsiteX1" y="connsiteY1"/>
              </a:cxn>
              <a:cxn ang="0">
                <a:pos x="connsiteX2" y="connsiteY2"/>
              </a:cxn>
              <a:cxn ang="0">
                <a:pos x="connsiteX3" y="connsiteY3"/>
              </a:cxn>
            </a:cxnLst>
            <a:rect l="l" t="t" r="r" b="b"/>
            <a:pathLst>
              <a:path w="2563762" h="1645017">
                <a:moveTo>
                  <a:pt x="0" y="0"/>
                </a:moveTo>
                <a:lnTo>
                  <a:pt x="2563762" y="0"/>
                </a:lnTo>
                <a:lnTo>
                  <a:pt x="2563762" y="1645017"/>
                </a:lnTo>
                <a:lnTo>
                  <a:pt x="0" y="1645017"/>
                </a:lnTo>
                <a:close/>
              </a:path>
            </a:pathLst>
          </a:custGeom>
          <a:no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14" name="Textplatzhalter 2">
            <a:extLst>
              <a:ext uri="{FF2B5EF4-FFF2-40B4-BE49-F238E27FC236}">
                <a16:creationId xmlns:a16="http://schemas.microsoft.com/office/drawing/2014/main" id="{CC4F7958-7A88-D755-71F3-1A666E731FCB}"/>
              </a:ext>
            </a:extLst>
          </p:cNvPr>
          <p:cNvSpPr>
            <a:spLocks noGrp="1"/>
          </p:cNvSpPr>
          <p:nvPr>
            <p:ph type="body" sz="quarter" idx="11" hasCustomPrompt="1"/>
          </p:nvPr>
        </p:nvSpPr>
        <p:spPr>
          <a:xfrm>
            <a:off x="524703" y="3429000"/>
            <a:ext cx="4526721" cy="2736850"/>
          </a:xfrm>
          <a:prstGeom prst="rect">
            <a:avLst/>
          </a:prstGeom>
        </p:spPr>
        <p:txBody>
          <a:bodyPr lIns="0" tIns="0" rIns="0" bIns="0"/>
          <a:lstStyle>
            <a:lvl1pPr marL="0" indent="0">
              <a:lnSpc>
                <a:spcPts val="2440"/>
              </a:lnSpc>
              <a:spcBef>
                <a:spcPts val="0"/>
              </a:spcBef>
              <a:buNone/>
              <a:defRPr sz="1600" b="0" i="0" spc="50" baseline="0">
                <a:solidFill>
                  <a:schemeClr val="tx1">
                    <a:lumMod val="75000"/>
                    <a:lumOff val="25000"/>
                  </a:schemeClr>
                </a:solidFill>
                <a:latin typeface="Futura PT Book" panose="020B0502020204020303" pitchFamily="34" charset="77"/>
                <a:ea typeface="Roboto Condensed" panose="02000000000000000000" pitchFamily="2" charset="0"/>
              </a:defRPr>
            </a:lvl1pPr>
            <a:lvl2pPr marL="355600" indent="-177288">
              <a:lnSpc>
                <a:spcPts val="2440"/>
              </a:lnSpc>
              <a:spcBef>
                <a:spcPts val="0"/>
              </a:spcBef>
              <a:buClr>
                <a:schemeClr val="tx1">
                  <a:lumMod val="75000"/>
                  <a:lumOff val="25000"/>
                </a:schemeClr>
              </a:buClr>
              <a:buFont typeface="Arial" panose="020B0604020202020204" pitchFamily="34" charset="0"/>
              <a:buChar char="•"/>
              <a:tabLst/>
              <a:defRPr sz="1600" b="0" i="0" spc="50" baseline="0">
                <a:solidFill>
                  <a:schemeClr val="tx1">
                    <a:lumMod val="75000"/>
                    <a:lumOff val="25000"/>
                  </a:schemeClr>
                </a:solidFill>
                <a:latin typeface="Futura PT Book" panose="020B0502020204020303" pitchFamily="34" charset="77"/>
                <a:ea typeface="Roboto Condensed" panose="02000000000000000000" pitchFamily="2" charset="0"/>
              </a:defRPr>
            </a:lvl2pPr>
            <a:lvl3pPr marL="720000" indent="-130175">
              <a:lnSpc>
                <a:spcPts val="2480"/>
              </a:lnSpc>
              <a:spcBef>
                <a:spcPts val="0"/>
              </a:spcBef>
              <a:buClr>
                <a:schemeClr val="tx1">
                  <a:lumMod val="75000"/>
                  <a:lumOff val="25000"/>
                </a:schemeClr>
              </a:buClr>
              <a:tabLst/>
              <a:defRPr sz="1400" b="0" i="0" spc="50" baseline="0">
                <a:solidFill>
                  <a:schemeClr val="tx1">
                    <a:lumMod val="75000"/>
                    <a:lumOff val="25000"/>
                  </a:schemeClr>
                </a:solidFill>
                <a:latin typeface="Futura Std Light" panose="020B0402020204020303" pitchFamily="34" charset="0"/>
              </a:defRPr>
            </a:lvl3pPr>
            <a:lvl4pPr>
              <a:defRPr>
                <a:solidFill>
                  <a:schemeClr val="bg1"/>
                </a:solidFill>
              </a:defRPr>
            </a:lvl4pPr>
            <a:lvl5pPr>
              <a:defRPr>
                <a:solidFill>
                  <a:schemeClr val="bg1"/>
                </a:solidFill>
              </a:defRPr>
            </a:lvl5pPr>
          </a:lstStyle>
          <a:p>
            <a:pPr lvl="0"/>
            <a:r>
              <a:rPr lang="de-DE" dirty="0"/>
              <a:t>Text</a:t>
            </a:r>
          </a:p>
          <a:p>
            <a:pPr lvl="1"/>
            <a:r>
              <a:rPr lang="de-DE" dirty="0"/>
              <a:t>Zweite Ebene</a:t>
            </a:r>
          </a:p>
        </p:txBody>
      </p:sp>
    </p:spTree>
    <p:extLst>
      <p:ext uri="{BB962C8B-B14F-4D97-AF65-F5344CB8AC3E}">
        <p14:creationId xmlns:p14="http://schemas.microsoft.com/office/powerpoint/2010/main" val="22040378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verview... 2 Images">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664804"/>
            <a:ext cx="11017249" cy="575703"/>
          </a:xfrm>
          <a:prstGeom prst="rect">
            <a:avLst/>
          </a:prstGeom>
        </p:spPr>
        <p:txBody>
          <a:bodyPr lIns="0" tIns="0" rIns="0" bIns="0"/>
          <a:lstStyle>
            <a:lvl1pPr marL="0" indent="0">
              <a:buNone/>
              <a:defRPr sz="3600" b="1" i="0" cap="all"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4" name="Picture Placeholder 16">
            <a:extLst>
              <a:ext uri="{FF2B5EF4-FFF2-40B4-BE49-F238E27FC236}">
                <a16:creationId xmlns:a16="http://schemas.microsoft.com/office/drawing/2014/main" id="{D313EEC6-31CF-9FDA-37B1-81CCA5207AAA}"/>
              </a:ext>
            </a:extLst>
          </p:cNvPr>
          <p:cNvSpPr>
            <a:spLocks noGrp="1"/>
          </p:cNvSpPr>
          <p:nvPr>
            <p:ph type="pic" sz="quarter" idx="21" hasCustomPrompt="1"/>
          </p:nvPr>
        </p:nvSpPr>
        <p:spPr>
          <a:xfrm>
            <a:off x="6168008" y="2359299"/>
            <a:ext cx="5365180"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9" name="Picture Placeholder 19">
            <a:extLst>
              <a:ext uri="{FF2B5EF4-FFF2-40B4-BE49-F238E27FC236}">
                <a16:creationId xmlns:a16="http://schemas.microsoft.com/office/drawing/2014/main" id="{EC7237D1-55EB-93EE-B3A7-2DC21E8E8CAC}"/>
              </a:ext>
            </a:extLst>
          </p:cNvPr>
          <p:cNvSpPr>
            <a:spLocks noGrp="1"/>
          </p:cNvSpPr>
          <p:nvPr>
            <p:ph type="pic" sz="quarter" idx="20" hasCustomPrompt="1"/>
          </p:nvPr>
        </p:nvSpPr>
        <p:spPr>
          <a:xfrm>
            <a:off x="515938" y="2359299"/>
            <a:ext cx="550805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3" name="Textplatzhalter 2">
            <a:extLst>
              <a:ext uri="{FF2B5EF4-FFF2-40B4-BE49-F238E27FC236}">
                <a16:creationId xmlns:a16="http://schemas.microsoft.com/office/drawing/2014/main" id="{AB9A5808-3FCD-196F-ACC3-D3EC72EC924E}"/>
              </a:ext>
            </a:extLst>
          </p:cNvPr>
          <p:cNvSpPr>
            <a:spLocks noGrp="1"/>
          </p:cNvSpPr>
          <p:nvPr>
            <p:ph type="body" sz="quarter" idx="11" hasCustomPrompt="1"/>
          </p:nvPr>
        </p:nvSpPr>
        <p:spPr>
          <a:xfrm>
            <a:off x="803412"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Book" panose="020B05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7" name="Textplatzhalter 2">
            <a:extLst>
              <a:ext uri="{FF2B5EF4-FFF2-40B4-BE49-F238E27FC236}">
                <a16:creationId xmlns:a16="http://schemas.microsoft.com/office/drawing/2014/main" id="{5BFDBAF9-25FE-5995-0B40-3CDF167FDC94}"/>
              </a:ext>
            </a:extLst>
          </p:cNvPr>
          <p:cNvSpPr>
            <a:spLocks noGrp="1"/>
          </p:cNvSpPr>
          <p:nvPr>
            <p:ph type="body" sz="quarter" idx="26" hasCustomPrompt="1"/>
          </p:nvPr>
        </p:nvSpPr>
        <p:spPr>
          <a:xfrm>
            <a:off x="6420036"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Book" panose="020B05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Tree>
    <p:extLst>
      <p:ext uri="{BB962C8B-B14F-4D97-AF65-F5344CB8AC3E}">
        <p14:creationId xmlns:p14="http://schemas.microsoft.com/office/powerpoint/2010/main" val="2542255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verview... 3 Images">
    <p:spTree>
      <p:nvGrpSpPr>
        <p:cNvPr id="1" name=""/>
        <p:cNvGrpSpPr/>
        <p:nvPr/>
      </p:nvGrpSpPr>
      <p:grpSpPr>
        <a:xfrm>
          <a:off x="0" y="0"/>
          <a:ext cx="0" cy="0"/>
          <a:chOff x="0" y="0"/>
          <a:chExt cx="0" cy="0"/>
        </a:xfrm>
      </p:grpSpPr>
      <p:sp>
        <p:nvSpPr>
          <p:cNvPr id="4" name="Picture Placeholder 16">
            <a:extLst>
              <a:ext uri="{FF2B5EF4-FFF2-40B4-BE49-F238E27FC236}">
                <a16:creationId xmlns:a16="http://schemas.microsoft.com/office/drawing/2014/main" id="{D313EEC6-31CF-9FDA-37B1-81CCA5207AAA}"/>
              </a:ext>
            </a:extLst>
          </p:cNvPr>
          <p:cNvSpPr>
            <a:spLocks noGrp="1"/>
          </p:cNvSpPr>
          <p:nvPr>
            <p:ph type="pic" sz="quarter" idx="21" hasCustomPrompt="1"/>
          </p:nvPr>
        </p:nvSpPr>
        <p:spPr>
          <a:xfrm>
            <a:off x="4259238" y="2359299"/>
            <a:ext cx="3527834"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9" name="Picture Placeholder 19">
            <a:extLst>
              <a:ext uri="{FF2B5EF4-FFF2-40B4-BE49-F238E27FC236}">
                <a16:creationId xmlns:a16="http://schemas.microsoft.com/office/drawing/2014/main" id="{EC7237D1-55EB-93EE-B3A7-2DC21E8E8CAC}"/>
              </a:ext>
            </a:extLst>
          </p:cNvPr>
          <p:cNvSpPr>
            <a:spLocks noGrp="1"/>
          </p:cNvSpPr>
          <p:nvPr>
            <p:ph type="pic" sz="quarter" idx="20" hasCustomPrompt="1"/>
          </p:nvPr>
        </p:nvSpPr>
        <p:spPr>
          <a:xfrm>
            <a:off x="515938" y="2359299"/>
            <a:ext cx="3527834"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11" name="Picture Placeholder 16">
            <a:extLst>
              <a:ext uri="{FF2B5EF4-FFF2-40B4-BE49-F238E27FC236}">
                <a16:creationId xmlns:a16="http://schemas.microsoft.com/office/drawing/2014/main" id="{C94979BC-38E2-8D23-FD58-9DA96C08E8D1}"/>
              </a:ext>
            </a:extLst>
          </p:cNvPr>
          <p:cNvSpPr>
            <a:spLocks noGrp="1"/>
          </p:cNvSpPr>
          <p:nvPr>
            <p:ph type="pic" sz="quarter" idx="24" hasCustomPrompt="1"/>
          </p:nvPr>
        </p:nvSpPr>
        <p:spPr>
          <a:xfrm>
            <a:off x="8005354" y="2359299"/>
            <a:ext cx="3527834"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664804"/>
            <a:ext cx="11017249" cy="575703"/>
          </a:xfrm>
          <a:prstGeom prst="rect">
            <a:avLst/>
          </a:prstGeom>
        </p:spPr>
        <p:txBody>
          <a:bodyPr lIns="0" tIns="0" rIns="0" bIns="0"/>
          <a:lstStyle>
            <a:lvl1pPr marL="0" indent="0">
              <a:buNone/>
              <a:defRPr sz="3600" b="1" i="0" cap="all"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3" name="Textplatzhalter 2">
            <a:extLst>
              <a:ext uri="{FF2B5EF4-FFF2-40B4-BE49-F238E27FC236}">
                <a16:creationId xmlns:a16="http://schemas.microsoft.com/office/drawing/2014/main" id="{AB9A5808-3FCD-196F-ACC3-D3EC72EC924E}"/>
              </a:ext>
            </a:extLst>
          </p:cNvPr>
          <p:cNvSpPr>
            <a:spLocks noGrp="1"/>
          </p:cNvSpPr>
          <p:nvPr>
            <p:ph type="body" sz="quarter" idx="11" hasCustomPrompt="1"/>
          </p:nvPr>
        </p:nvSpPr>
        <p:spPr>
          <a:xfrm>
            <a:off x="731404"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Book" panose="020B05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6" name="Textplatzhalter 2">
            <a:extLst>
              <a:ext uri="{FF2B5EF4-FFF2-40B4-BE49-F238E27FC236}">
                <a16:creationId xmlns:a16="http://schemas.microsoft.com/office/drawing/2014/main" id="{16FEBA6D-2A22-4A4D-6CA8-B37953E55CFE}"/>
              </a:ext>
            </a:extLst>
          </p:cNvPr>
          <p:cNvSpPr>
            <a:spLocks noGrp="1"/>
          </p:cNvSpPr>
          <p:nvPr>
            <p:ph type="body" sz="quarter" idx="25" hasCustomPrompt="1"/>
          </p:nvPr>
        </p:nvSpPr>
        <p:spPr>
          <a:xfrm>
            <a:off x="4474983"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Book" panose="020B05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7" name="Textplatzhalter 2">
            <a:extLst>
              <a:ext uri="{FF2B5EF4-FFF2-40B4-BE49-F238E27FC236}">
                <a16:creationId xmlns:a16="http://schemas.microsoft.com/office/drawing/2014/main" id="{5BFDBAF9-25FE-5995-0B40-3CDF167FDC94}"/>
              </a:ext>
            </a:extLst>
          </p:cNvPr>
          <p:cNvSpPr>
            <a:spLocks noGrp="1"/>
          </p:cNvSpPr>
          <p:nvPr>
            <p:ph type="body" sz="quarter" idx="26" hasCustomPrompt="1"/>
          </p:nvPr>
        </p:nvSpPr>
        <p:spPr>
          <a:xfrm>
            <a:off x="8221099" y="5625244"/>
            <a:ext cx="3096344"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Book" panose="020B05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Tree>
    <p:extLst>
      <p:ext uri="{BB962C8B-B14F-4D97-AF65-F5344CB8AC3E}">
        <p14:creationId xmlns:p14="http://schemas.microsoft.com/office/powerpoint/2010/main" val="3580591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verview... 4 Images">
    <p:spTree>
      <p:nvGrpSpPr>
        <p:cNvPr id="1" name=""/>
        <p:cNvGrpSpPr/>
        <p:nvPr/>
      </p:nvGrpSpPr>
      <p:grpSpPr>
        <a:xfrm>
          <a:off x="0" y="0"/>
          <a:ext cx="0" cy="0"/>
          <a:chOff x="0" y="0"/>
          <a:chExt cx="0" cy="0"/>
        </a:xfrm>
      </p:grpSpPr>
      <p:sp>
        <p:nvSpPr>
          <p:cNvPr id="4" name="Picture Placeholder 16">
            <a:extLst>
              <a:ext uri="{FF2B5EF4-FFF2-40B4-BE49-F238E27FC236}">
                <a16:creationId xmlns:a16="http://schemas.microsoft.com/office/drawing/2014/main" id="{D313EEC6-31CF-9FDA-37B1-81CCA5207AAA}"/>
              </a:ext>
            </a:extLst>
          </p:cNvPr>
          <p:cNvSpPr>
            <a:spLocks noGrp="1"/>
          </p:cNvSpPr>
          <p:nvPr>
            <p:ph type="pic" sz="quarter" idx="21" hasCustomPrompt="1"/>
          </p:nvPr>
        </p:nvSpPr>
        <p:spPr>
          <a:xfrm>
            <a:off x="3330997"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9" name="Picture Placeholder 19">
            <a:extLst>
              <a:ext uri="{FF2B5EF4-FFF2-40B4-BE49-F238E27FC236}">
                <a16:creationId xmlns:a16="http://schemas.microsoft.com/office/drawing/2014/main" id="{EC7237D1-55EB-93EE-B3A7-2DC21E8E8CAC}"/>
              </a:ext>
            </a:extLst>
          </p:cNvPr>
          <p:cNvSpPr>
            <a:spLocks noGrp="1"/>
          </p:cNvSpPr>
          <p:nvPr>
            <p:ph type="pic" sz="quarter" idx="20" hasCustomPrompt="1"/>
          </p:nvPr>
        </p:nvSpPr>
        <p:spPr>
          <a:xfrm>
            <a:off x="515938"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11" name="Picture Placeholder 16">
            <a:extLst>
              <a:ext uri="{FF2B5EF4-FFF2-40B4-BE49-F238E27FC236}">
                <a16:creationId xmlns:a16="http://schemas.microsoft.com/office/drawing/2014/main" id="{C94979BC-38E2-8D23-FD58-9DA96C08E8D1}"/>
              </a:ext>
            </a:extLst>
          </p:cNvPr>
          <p:cNvSpPr>
            <a:spLocks noGrp="1"/>
          </p:cNvSpPr>
          <p:nvPr>
            <p:ph type="pic" sz="quarter" idx="24" hasCustomPrompt="1"/>
          </p:nvPr>
        </p:nvSpPr>
        <p:spPr>
          <a:xfrm>
            <a:off x="6106371"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8" name="Picture Placeholder 16">
            <a:extLst>
              <a:ext uri="{FF2B5EF4-FFF2-40B4-BE49-F238E27FC236}">
                <a16:creationId xmlns:a16="http://schemas.microsoft.com/office/drawing/2014/main" id="{FF001B5C-957C-4EE3-1B4C-F61978CB1E1D}"/>
              </a:ext>
            </a:extLst>
          </p:cNvPr>
          <p:cNvSpPr>
            <a:spLocks noGrp="1"/>
          </p:cNvSpPr>
          <p:nvPr>
            <p:ph type="pic" sz="quarter" idx="27" hasCustomPrompt="1"/>
          </p:nvPr>
        </p:nvSpPr>
        <p:spPr>
          <a:xfrm>
            <a:off x="8921430" y="2359299"/>
            <a:ext cx="2611105" cy="4083620"/>
          </a:xfrm>
          <a:custGeom>
            <a:avLst/>
            <a:gdLst>
              <a:gd name="connsiteX0" fmla="*/ 0 w 3341077"/>
              <a:gd name="connsiteY0" fmla="*/ 0 h 4083620"/>
              <a:gd name="connsiteX1" fmla="*/ 3341077 w 3341077"/>
              <a:gd name="connsiteY1" fmla="*/ 0 h 4083620"/>
              <a:gd name="connsiteX2" fmla="*/ 3341077 w 3341077"/>
              <a:gd name="connsiteY2" fmla="*/ 4083620 h 4083620"/>
              <a:gd name="connsiteX3" fmla="*/ 0 w 3341077"/>
              <a:gd name="connsiteY3" fmla="*/ 4083620 h 4083620"/>
            </a:gdLst>
            <a:ahLst/>
            <a:cxnLst>
              <a:cxn ang="0">
                <a:pos x="connsiteX0" y="connsiteY0"/>
              </a:cxn>
              <a:cxn ang="0">
                <a:pos x="connsiteX1" y="connsiteY1"/>
              </a:cxn>
              <a:cxn ang="0">
                <a:pos x="connsiteX2" y="connsiteY2"/>
              </a:cxn>
              <a:cxn ang="0">
                <a:pos x="connsiteX3" y="connsiteY3"/>
              </a:cxn>
            </a:cxnLst>
            <a:rect l="l" t="t" r="r" b="b"/>
            <a:pathLst>
              <a:path w="3341077" h="4083620">
                <a:moveTo>
                  <a:pt x="0" y="0"/>
                </a:moveTo>
                <a:lnTo>
                  <a:pt x="3341077" y="0"/>
                </a:lnTo>
                <a:lnTo>
                  <a:pt x="3341077" y="4083620"/>
                </a:lnTo>
                <a:lnTo>
                  <a:pt x="0" y="4083620"/>
                </a:lnTo>
                <a:close/>
              </a:path>
            </a:pathLst>
          </a:custGeom>
          <a:solidFill>
            <a:schemeClr val="bg1">
              <a:lumMod val="95000"/>
            </a:schemeClr>
          </a:solid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664804"/>
            <a:ext cx="11017249" cy="595486"/>
          </a:xfrm>
          <a:prstGeom prst="rect">
            <a:avLst/>
          </a:prstGeom>
        </p:spPr>
        <p:txBody>
          <a:bodyPr lIns="0" tIns="0" rIns="0" bIns="0"/>
          <a:lstStyle>
            <a:lvl1pPr marL="0" indent="0">
              <a:buNone/>
              <a:defRPr sz="3200" b="1" i="0" cap="all"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3" name="Textplatzhalter 2">
            <a:extLst>
              <a:ext uri="{FF2B5EF4-FFF2-40B4-BE49-F238E27FC236}">
                <a16:creationId xmlns:a16="http://schemas.microsoft.com/office/drawing/2014/main" id="{AB9A5808-3FCD-196F-ACC3-D3EC72EC924E}"/>
              </a:ext>
            </a:extLst>
          </p:cNvPr>
          <p:cNvSpPr>
            <a:spLocks noGrp="1"/>
          </p:cNvSpPr>
          <p:nvPr>
            <p:ph type="body" sz="quarter" idx="11" hasCustomPrompt="1"/>
          </p:nvPr>
        </p:nvSpPr>
        <p:spPr>
          <a:xfrm>
            <a:off x="666924"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Book" panose="020B05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10" name="Textplatzhalter 2">
            <a:extLst>
              <a:ext uri="{FF2B5EF4-FFF2-40B4-BE49-F238E27FC236}">
                <a16:creationId xmlns:a16="http://schemas.microsoft.com/office/drawing/2014/main" id="{FCD8CC6D-9A66-2C32-B3A5-45AB338FF5E3}"/>
              </a:ext>
            </a:extLst>
          </p:cNvPr>
          <p:cNvSpPr>
            <a:spLocks noGrp="1"/>
          </p:cNvSpPr>
          <p:nvPr>
            <p:ph type="body" sz="quarter" idx="28" hasCustomPrompt="1"/>
          </p:nvPr>
        </p:nvSpPr>
        <p:spPr>
          <a:xfrm>
            <a:off x="3477359"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Book" panose="020B05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12" name="Textplatzhalter 2">
            <a:extLst>
              <a:ext uri="{FF2B5EF4-FFF2-40B4-BE49-F238E27FC236}">
                <a16:creationId xmlns:a16="http://schemas.microsoft.com/office/drawing/2014/main" id="{3C1D15EB-2123-EBB1-C72D-E090D222B0E8}"/>
              </a:ext>
            </a:extLst>
          </p:cNvPr>
          <p:cNvSpPr>
            <a:spLocks noGrp="1"/>
          </p:cNvSpPr>
          <p:nvPr>
            <p:ph type="body" sz="quarter" idx="29" hasCustomPrompt="1"/>
          </p:nvPr>
        </p:nvSpPr>
        <p:spPr>
          <a:xfrm>
            <a:off x="6240729"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Book" panose="020B05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
        <p:nvSpPr>
          <p:cNvPr id="13" name="Textplatzhalter 2">
            <a:extLst>
              <a:ext uri="{FF2B5EF4-FFF2-40B4-BE49-F238E27FC236}">
                <a16:creationId xmlns:a16="http://schemas.microsoft.com/office/drawing/2014/main" id="{6204C23D-46F8-9407-ACA9-23A09A33E7E5}"/>
              </a:ext>
            </a:extLst>
          </p:cNvPr>
          <p:cNvSpPr>
            <a:spLocks noGrp="1"/>
          </p:cNvSpPr>
          <p:nvPr>
            <p:ph type="body" sz="quarter" idx="30" hasCustomPrompt="1"/>
          </p:nvPr>
        </p:nvSpPr>
        <p:spPr>
          <a:xfrm>
            <a:off x="9057888" y="5625244"/>
            <a:ext cx="2332732" cy="610654"/>
          </a:xfrm>
          <a:prstGeom prst="rect">
            <a:avLst/>
          </a:prstGeom>
        </p:spPr>
        <p:txBody>
          <a:bodyPr lIns="0" tIns="0" rIns="0" bIns="0"/>
          <a:lstStyle>
            <a:lvl1pPr marL="0" indent="0">
              <a:buNone/>
              <a:defRPr sz="2400" b="1" i="0" cap="all" spc="0" baseline="0">
                <a:solidFill>
                  <a:schemeClr val="bg1"/>
                </a:solidFill>
                <a:latin typeface="Futura PT Demi" panose="020B0502020204020303" pitchFamily="34" charset="77"/>
                <a:ea typeface="Roboto Condensed" panose="02000000000000000000" pitchFamily="2" charset="0"/>
              </a:defRPr>
            </a:lvl1pPr>
            <a:lvl2pPr marL="0" indent="0">
              <a:buClr>
                <a:schemeClr val="tx1">
                  <a:lumMod val="50000"/>
                  <a:lumOff val="50000"/>
                </a:schemeClr>
              </a:buClr>
              <a:buFont typeface="Arial" panose="020B0604020202020204" pitchFamily="34" charset="0"/>
              <a:buNone/>
              <a:defRPr sz="1600" b="0" i="0" spc="50">
                <a:solidFill>
                  <a:schemeClr val="bg1"/>
                </a:solidFill>
                <a:latin typeface="Futura PT Book" panose="020B0502020204020303" pitchFamily="34" charset="77"/>
                <a:ea typeface="Roboto Condensed" panose="02000000000000000000" pitchFamily="2" charset="0"/>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HEADLINE</a:t>
            </a:r>
          </a:p>
          <a:p>
            <a:pPr lvl="1"/>
            <a:r>
              <a:rPr lang="de-DE" dirty="0"/>
              <a:t>Zweite Ebene</a:t>
            </a:r>
          </a:p>
        </p:txBody>
      </p:sp>
    </p:spTree>
    <p:extLst>
      <p:ext uri="{BB962C8B-B14F-4D97-AF65-F5344CB8AC3E}">
        <p14:creationId xmlns:p14="http://schemas.microsoft.com/office/powerpoint/2010/main" val="27938384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roduct page">
    <p:spTree>
      <p:nvGrpSpPr>
        <p:cNvPr id="1" name=""/>
        <p:cNvGrpSpPr/>
        <p:nvPr/>
      </p:nvGrpSpPr>
      <p:grpSpPr>
        <a:xfrm>
          <a:off x="0" y="0"/>
          <a:ext cx="0" cy="0"/>
          <a:chOff x="0" y="0"/>
          <a:chExt cx="0" cy="0"/>
        </a:xfrm>
      </p:grpSpPr>
      <p:sp>
        <p:nvSpPr>
          <p:cNvPr id="4" name="Picture Placeholder 26">
            <a:extLst>
              <a:ext uri="{FF2B5EF4-FFF2-40B4-BE49-F238E27FC236}">
                <a16:creationId xmlns:a16="http://schemas.microsoft.com/office/drawing/2014/main" id="{1D859CCF-A3C4-84F2-5ADA-452EA3E3FCB9}"/>
              </a:ext>
            </a:extLst>
          </p:cNvPr>
          <p:cNvSpPr>
            <a:spLocks noGrp="1"/>
          </p:cNvSpPr>
          <p:nvPr>
            <p:ph type="pic" sz="quarter" idx="31" hasCustomPrompt="1"/>
          </p:nvPr>
        </p:nvSpPr>
        <p:spPr>
          <a:xfrm>
            <a:off x="1163452" y="2708920"/>
            <a:ext cx="2304256" cy="2804962"/>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9" name="Textplatzhalter 11">
            <a:extLst>
              <a:ext uri="{FF2B5EF4-FFF2-40B4-BE49-F238E27FC236}">
                <a16:creationId xmlns:a16="http://schemas.microsoft.com/office/drawing/2014/main" id="{F51128FD-7AB5-C495-D382-C33C7A259E82}"/>
              </a:ext>
            </a:extLst>
          </p:cNvPr>
          <p:cNvSpPr>
            <a:spLocks noGrp="1"/>
          </p:cNvSpPr>
          <p:nvPr>
            <p:ph type="body" sz="quarter" idx="10" hasCustomPrompt="1"/>
          </p:nvPr>
        </p:nvSpPr>
        <p:spPr>
          <a:xfrm>
            <a:off x="7395000" y="1808820"/>
            <a:ext cx="3999825" cy="1042541"/>
          </a:xfrm>
          <a:prstGeom prst="rect">
            <a:avLst/>
          </a:prstGeom>
        </p:spPr>
        <p:txBody>
          <a:bodyPr lIns="0" tIns="0" rIns="0" bIns="0"/>
          <a:lstStyle>
            <a:lvl1pPr marL="0" indent="0">
              <a:lnSpc>
                <a:spcPct val="100000"/>
              </a:lnSpc>
              <a:spcBef>
                <a:spcPts val="1200"/>
              </a:spcBef>
              <a:buNone/>
              <a:defRPr sz="3600" b="1" i="0" kern="1200" cap="all" spc="50" baseline="0">
                <a:solidFill>
                  <a:srgbClr val="3D3D3D"/>
                </a:solidFill>
                <a:latin typeface="Futura PT Demi" panose="020B0502020204020303" pitchFamily="34" charset="77"/>
                <a:ea typeface="Roboto Medium" panose="02000000000000000000" pitchFamily="2" charset="0"/>
              </a:defRPr>
            </a:lvl1pPr>
          </a:lstStyle>
          <a:p>
            <a:pPr lvl="0"/>
            <a:r>
              <a:rPr lang="de-DE" dirty="0"/>
              <a:t>PRODUCT NAME EXAMPLE</a:t>
            </a:r>
          </a:p>
        </p:txBody>
      </p:sp>
      <p:sp>
        <p:nvSpPr>
          <p:cNvPr id="3" name="Picture Placeholder 26">
            <a:extLst>
              <a:ext uri="{FF2B5EF4-FFF2-40B4-BE49-F238E27FC236}">
                <a16:creationId xmlns:a16="http://schemas.microsoft.com/office/drawing/2014/main" id="{E1E0BE12-47F4-5AFF-BC85-C2C258C63EF7}"/>
              </a:ext>
            </a:extLst>
          </p:cNvPr>
          <p:cNvSpPr>
            <a:spLocks noGrp="1"/>
          </p:cNvSpPr>
          <p:nvPr>
            <p:ph type="pic" sz="quarter" idx="30" hasCustomPrompt="1"/>
          </p:nvPr>
        </p:nvSpPr>
        <p:spPr>
          <a:xfrm>
            <a:off x="3395700" y="2096852"/>
            <a:ext cx="3168352" cy="3885083"/>
          </a:xfrm>
          <a:custGeom>
            <a:avLst/>
            <a:gdLst>
              <a:gd name="connsiteX0" fmla="*/ 0 w 2547668"/>
              <a:gd name="connsiteY0" fmla="*/ 0 h 3378672"/>
              <a:gd name="connsiteX1" fmla="*/ 2547668 w 2547668"/>
              <a:gd name="connsiteY1" fmla="*/ 0 h 3378672"/>
              <a:gd name="connsiteX2" fmla="*/ 2547668 w 2547668"/>
              <a:gd name="connsiteY2" fmla="*/ 3378672 h 3378672"/>
              <a:gd name="connsiteX3" fmla="*/ 0 w 2547668"/>
              <a:gd name="connsiteY3" fmla="*/ 3378672 h 3378672"/>
            </a:gdLst>
            <a:ahLst/>
            <a:cxnLst>
              <a:cxn ang="0">
                <a:pos x="connsiteX0" y="connsiteY0"/>
              </a:cxn>
              <a:cxn ang="0">
                <a:pos x="connsiteX1" y="connsiteY1"/>
              </a:cxn>
              <a:cxn ang="0">
                <a:pos x="connsiteX2" y="connsiteY2"/>
              </a:cxn>
              <a:cxn ang="0">
                <a:pos x="connsiteX3" y="connsiteY3"/>
              </a:cxn>
            </a:cxnLst>
            <a:rect l="l" t="t" r="r" b="b"/>
            <a:pathLst>
              <a:path w="2547668" h="3378672">
                <a:moveTo>
                  <a:pt x="0" y="0"/>
                </a:moveTo>
                <a:lnTo>
                  <a:pt x="2547668" y="0"/>
                </a:lnTo>
                <a:lnTo>
                  <a:pt x="2547668" y="3378672"/>
                </a:lnTo>
                <a:lnTo>
                  <a:pt x="0" y="3378672"/>
                </a:lnTo>
                <a:close/>
              </a:path>
            </a:pathLst>
          </a:custGeom>
          <a:noFill/>
        </p:spPr>
        <p:txBody>
          <a:bodyPr wrap="square" anchor="ctr">
            <a:noAutofit/>
          </a:bodyPr>
          <a:lstStyle>
            <a:lvl1pPr marL="0" indent="0" algn="ctr">
              <a:buFontTx/>
              <a:buNone/>
              <a:defRPr sz="1200" b="0" i="0">
                <a:solidFill>
                  <a:schemeClr val="tx1"/>
                </a:solidFill>
                <a:latin typeface="Futura PT Book" panose="020B0502020204020303" pitchFamily="34" charset="77"/>
              </a:defRPr>
            </a:lvl1pPr>
          </a:lstStyle>
          <a:p>
            <a:r>
              <a:rPr lang="en-US" dirty="0"/>
              <a:t>Image</a:t>
            </a:r>
          </a:p>
        </p:txBody>
      </p:sp>
      <p:sp>
        <p:nvSpPr>
          <p:cNvPr id="6" name="Textplatzhalter 5">
            <a:extLst>
              <a:ext uri="{FF2B5EF4-FFF2-40B4-BE49-F238E27FC236}">
                <a16:creationId xmlns:a16="http://schemas.microsoft.com/office/drawing/2014/main" id="{28EAD3AF-D74B-DF91-3E81-0B8B6556980F}"/>
              </a:ext>
            </a:extLst>
          </p:cNvPr>
          <p:cNvSpPr>
            <a:spLocks noGrp="1"/>
          </p:cNvSpPr>
          <p:nvPr>
            <p:ph type="body" sz="quarter" idx="33"/>
          </p:nvPr>
        </p:nvSpPr>
        <p:spPr>
          <a:xfrm>
            <a:off x="7320137" y="3320988"/>
            <a:ext cx="4213052" cy="2844862"/>
          </a:xfrm>
          <a:prstGeom prst="rect">
            <a:avLst/>
          </a:prstGeom>
        </p:spPr>
        <p:txBody>
          <a:bodyPr/>
          <a:lstStyle>
            <a:lvl1pPr marL="4763" indent="-4763">
              <a:lnSpc>
                <a:spcPts val="2440"/>
              </a:lnSpc>
              <a:spcBef>
                <a:spcPts val="0"/>
              </a:spcBef>
              <a:buFont typeface="Arial" panose="020B0604020202020204" pitchFamily="34" charset="0"/>
              <a:buNone/>
              <a:tabLst/>
              <a:defRPr sz="1600" b="0" i="0" spc="50" baseline="0">
                <a:solidFill>
                  <a:srgbClr val="3D3D3D"/>
                </a:solidFill>
                <a:latin typeface="Futura PT Book" panose="020B0502020204020303" pitchFamily="34" charset="77"/>
              </a:defRPr>
            </a:lvl1pPr>
            <a:lvl2pPr marL="324000" indent="-156600">
              <a:lnSpc>
                <a:spcPts val="2440"/>
              </a:lnSpc>
              <a:spcBef>
                <a:spcPts val="0"/>
              </a:spcBef>
              <a:defRPr sz="1600" b="0" i="0" spc="50" baseline="0">
                <a:solidFill>
                  <a:srgbClr val="3D3D3D"/>
                </a:solidFill>
                <a:latin typeface="Futura PT Book" panose="020B0502020204020303" pitchFamily="34" charset="77"/>
              </a:defRPr>
            </a:lvl2pPr>
            <a:lvl3pPr>
              <a:defRPr sz="1200" b="0" i="0">
                <a:latin typeface="Futura Std Light" panose="020B0402020204020303" pitchFamily="34" charset="0"/>
              </a:defRPr>
            </a:lvl3pPr>
            <a:lvl4pPr>
              <a:defRPr sz="1200" b="0" i="0">
                <a:latin typeface="Futura Std Light" panose="020B0402020204020303" pitchFamily="34" charset="0"/>
              </a:defRPr>
            </a:lvl4pPr>
            <a:lvl5pPr>
              <a:defRPr sz="1200" b="0" i="0">
                <a:latin typeface="Futura Std Light" panose="020B0402020204020303" pitchFamily="34" charset="0"/>
              </a:defRPr>
            </a:lvl5pPr>
          </a:lstStyle>
          <a:p>
            <a:pPr lvl="0"/>
            <a:r>
              <a:rPr lang="de-DE" dirty="0"/>
              <a:t>Mastertextformat bearbeiten</a:t>
            </a:r>
          </a:p>
          <a:p>
            <a:pPr lvl="1"/>
            <a:r>
              <a:rPr lang="de-DE" dirty="0"/>
              <a:t>Zweite Ebene</a:t>
            </a:r>
          </a:p>
        </p:txBody>
      </p:sp>
    </p:spTree>
    <p:extLst>
      <p:ext uri="{BB962C8B-B14F-4D97-AF65-F5344CB8AC3E}">
        <p14:creationId xmlns:p14="http://schemas.microsoft.com/office/powerpoint/2010/main" val="1123271819"/>
      </p:ext>
    </p:extLst>
  </p:cSld>
  <p:clrMapOvr>
    <a:masterClrMapping/>
  </p:clrMapOvr>
  <p:extLst>
    <p:ext uri="{DCECCB84-F9BA-43D5-87BE-67443E8EF086}">
      <p15:sldGuideLst xmlns:p15="http://schemas.microsoft.com/office/powerpoint/2012/main">
        <p15:guide id="2" pos="3885" userDrawn="1">
          <p15:clr>
            <a:srgbClr val="A4A3A4"/>
          </p15:clr>
        </p15:guide>
        <p15:guide id="3" pos="4656" userDrawn="1">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extplatzhalter 4">
            <a:extLst>
              <a:ext uri="{FF2B5EF4-FFF2-40B4-BE49-F238E27FC236}">
                <a16:creationId xmlns:a16="http://schemas.microsoft.com/office/drawing/2014/main" id="{F1DAE08D-7573-D65E-175A-1A222B52AD55}"/>
              </a:ext>
            </a:extLst>
          </p:cNvPr>
          <p:cNvSpPr>
            <a:spLocks noGrp="1"/>
          </p:cNvSpPr>
          <p:nvPr>
            <p:ph type="body" sz="quarter" idx="13" hasCustomPrompt="1"/>
          </p:nvPr>
        </p:nvSpPr>
        <p:spPr>
          <a:xfrm>
            <a:off x="515939" y="1881189"/>
            <a:ext cx="11017247" cy="719719"/>
          </a:xfrm>
          <a:prstGeom prst="rect">
            <a:avLst/>
          </a:prstGeom>
        </p:spPr>
        <p:txBody>
          <a:bodyPr lIns="0" tIns="0" rIns="0" bIns="0"/>
          <a:lstStyle>
            <a:lvl1pPr marL="0" indent="0">
              <a:buNone/>
              <a:defRPr sz="3600" b="1" i="0" cap="all"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HEADLINE</a:t>
            </a:r>
          </a:p>
        </p:txBody>
      </p:sp>
      <p:sp>
        <p:nvSpPr>
          <p:cNvPr id="8" name="Textplatzhalter 4">
            <a:extLst>
              <a:ext uri="{FF2B5EF4-FFF2-40B4-BE49-F238E27FC236}">
                <a16:creationId xmlns:a16="http://schemas.microsoft.com/office/drawing/2014/main" id="{DCE1711D-C9AF-45C3-9436-51A7903FF733}"/>
              </a:ext>
            </a:extLst>
          </p:cNvPr>
          <p:cNvSpPr>
            <a:spLocks noGrp="1"/>
          </p:cNvSpPr>
          <p:nvPr>
            <p:ph type="body" sz="quarter" idx="14" hasCustomPrompt="1"/>
          </p:nvPr>
        </p:nvSpPr>
        <p:spPr>
          <a:xfrm>
            <a:off x="513661" y="3429000"/>
            <a:ext cx="2305975" cy="2736850"/>
          </a:xfrm>
          <a:prstGeom prst="rect">
            <a:avLst/>
          </a:prstGeom>
        </p:spPr>
        <p:txBody>
          <a:bodyPr lIns="0" tIns="0" rIns="0" bIns="0"/>
          <a:lstStyle>
            <a:lvl1pPr marL="0" indent="-169200">
              <a:lnSpc>
                <a:spcPts val="2440"/>
              </a:lnSpc>
              <a:spcBef>
                <a:spcPts val="0"/>
              </a:spcBef>
              <a:buNone/>
              <a:defRPr sz="1600" b="0" i="0" spc="50" baseline="0">
                <a:solidFill>
                  <a:srgbClr val="3D3D3D"/>
                </a:solidFill>
                <a:latin typeface="Futura PT Book" panose="020B0502020204020303" pitchFamily="34" charset="77"/>
              </a:defRPr>
            </a:lvl1pPr>
            <a:lvl2pPr marL="205200" indent="0">
              <a:lnSpc>
                <a:spcPts val="2480"/>
              </a:lnSpc>
              <a:spcBef>
                <a:spcPts val="0"/>
              </a:spcBef>
              <a:buNone/>
              <a:defRPr sz="1400" b="0" i="0">
                <a:latin typeface="Futura Std Light" panose="020B0402020204020303" pitchFamily="34" charset="0"/>
              </a:defRPr>
            </a:lvl2pPr>
            <a:lvl3pPr marL="446400" indent="0">
              <a:lnSpc>
                <a:spcPts val="2480"/>
              </a:lnSpc>
              <a:spcBef>
                <a:spcPts val="0"/>
              </a:spcBef>
              <a:buNone/>
              <a:defRPr sz="1400" b="0" i="0">
                <a:latin typeface="Futura Std Light" panose="020B04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Text</a:t>
            </a:r>
          </a:p>
        </p:txBody>
      </p:sp>
    </p:spTree>
    <p:extLst>
      <p:ext uri="{BB962C8B-B14F-4D97-AF65-F5344CB8AC3E}">
        <p14:creationId xmlns:p14="http://schemas.microsoft.com/office/powerpoint/2010/main" val="41571536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lor Codes">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8FB56474-A970-DB9E-AB4F-F906D168E9C7}"/>
              </a:ext>
            </a:extLst>
          </p:cNvPr>
          <p:cNvSpPr/>
          <p:nvPr/>
        </p:nvSpPr>
        <p:spPr>
          <a:xfrm>
            <a:off x="1523999" y="4477640"/>
            <a:ext cx="3527426" cy="855035"/>
          </a:xfrm>
          <a:prstGeom prst="rect">
            <a:avLst/>
          </a:prstGeom>
          <a:solidFill>
            <a:srgbClr val="008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solidFill>
                <a:srgbClr val="FF0000"/>
              </a:solidFill>
              <a:latin typeface="Futura PT Book" panose="020B0502020204020303" pitchFamily="34" charset="77"/>
            </a:endParaRPr>
          </a:p>
        </p:txBody>
      </p:sp>
      <p:sp>
        <p:nvSpPr>
          <p:cNvPr id="12" name="Rechteck 11">
            <a:extLst>
              <a:ext uri="{FF2B5EF4-FFF2-40B4-BE49-F238E27FC236}">
                <a16:creationId xmlns:a16="http://schemas.microsoft.com/office/drawing/2014/main" id="{F945AA85-A510-8D19-35A4-6674488FC10C}"/>
              </a:ext>
            </a:extLst>
          </p:cNvPr>
          <p:cNvSpPr/>
          <p:nvPr/>
        </p:nvSpPr>
        <p:spPr>
          <a:xfrm>
            <a:off x="1524000" y="3429000"/>
            <a:ext cx="6192180" cy="875899"/>
          </a:xfrm>
          <a:prstGeom prst="rect">
            <a:avLst/>
          </a:prstGeom>
          <a:solidFill>
            <a:srgbClr val="3D3D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0" i="0" dirty="0">
              <a:solidFill>
                <a:srgbClr val="3D3D3D"/>
              </a:solidFill>
              <a:latin typeface="Futura PT Book" panose="020B0502020204020303" pitchFamily="34" charset="77"/>
            </a:endParaRPr>
          </a:p>
        </p:txBody>
      </p:sp>
      <p:sp>
        <p:nvSpPr>
          <p:cNvPr id="14" name="Textfeld 13">
            <a:extLst>
              <a:ext uri="{FF2B5EF4-FFF2-40B4-BE49-F238E27FC236}">
                <a16:creationId xmlns:a16="http://schemas.microsoft.com/office/drawing/2014/main" id="{941E0A68-0B1C-ACAA-F334-535F8462663A}"/>
              </a:ext>
            </a:extLst>
          </p:cNvPr>
          <p:cNvSpPr txBox="1"/>
          <p:nvPr userDrawn="1"/>
        </p:nvSpPr>
        <p:spPr>
          <a:xfrm>
            <a:off x="3678025" y="3706226"/>
            <a:ext cx="1218725" cy="382156"/>
          </a:xfrm>
          <a:prstGeom prst="rect">
            <a:avLst/>
          </a:prstGeom>
          <a:noFill/>
        </p:spPr>
        <p:txBody>
          <a:bodyPr wrap="square">
            <a:spAutoFit/>
          </a:bodyPr>
          <a:lstStyle/>
          <a:p>
            <a:pPr>
              <a:spcBef>
                <a:spcPts val="100"/>
              </a:spcBef>
            </a:pPr>
            <a:r>
              <a:rPr lang="de-DE" sz="900" b="0" i="0" spc="50" baseline="0" dirty="0">
                <a:solidFill>
                  <a:schemeClr val="bg1"/>
                </a:solidFill>
                <a:effectLst/>
                <a:latin typeface="Futura PT Book" panose="020B0502020204020303" pitchFamily="34" charset="77"/>
              </a:rPr>
              <a:t>RGB </a:t>
            </a:r>
            <a:r>
              <a:rPr lang="de-DE" sz="900" b="0" i="0" spc="50" baseline="0" dirty="0">
                <a:solidFill>
                  <a:schemeClr val="bg1"/>
                </a:solidFill>
                <a:latin typeface="Futura PT Book" panose="020B0502020204020303" pitchFamily="34" charset="77"/>
              </a:rPr>
              <a:t>61,61,61</a:t>
            </a:r>
            <a:endParaRPr lang="de-DE" sz="900" b="0" i="0" spc="50" baseline="0" dirty="0">
              <a:solidFill>
                <a:schemeClr val="bg1"/>
              </a:solidFill>
              <a:effectLst/>
              <a:latin typeface="Futura PT Book" panose="020B0502020204020303" pitchFamily="34" charset="77"/>
            </a:endParaRPr>
          </a:p>
          <a:p>
            <a:pPr>
              <a:spcBef>
                <a:spcPts val="100"/>
              </a:spcBef>
            </a:pPr>
            <a:r>
              <a:rPr lang="de-DE" sz="900" b="0" i="0" spc="50" baseline="0" dirty="0">
                <a:solidFill>
                  <a:schemeClr val="bg1"/>
                </a:solidFill>
                <a:effectLst/>
                <a:latin typeface="Futura PT Book" panose="020B0502020204020303" pitchFamily="34" charset="77"/>
              </a:rPr>
              <a:t>HEX  #3d3d3d</a:t>
            </a:r>
          </a:p>
        </p:txBody>
      </p:sp>
      <p:sp>
        <p:nvSpPr>
          <p:cNvPr id="15" name="Textfeld 14">
            <a:extLst>
              <a:ext uri="{FF2B5EF4-FFF2-40B4-BE49-F238E27FC236}">
                <a16:creationId xmlns:a16="http://schemas.microsoft.com/office/drawing/2014/main" id="{F52D3724-40E3-A023-B3AB-6723D300211A}"/>
              </a:ext>
            </a:extLst>
          </p:cNvPr>
          <p:cNvSpPr txBox="1"/>
          <p:nvPr userDrawn="1"/>
        </p:nvSpPr>
        <p:spPr>
          <a:xfrm>
            <a:off x="1775520" y="3753611"/>
            <a:ext cx="1554578" cy="287899"/>
          </a:xfrm>
          <a:prstGeom prst="rect">
            <a:avLst/>
          </a:prstGeom>
          <a:noFill/>
        </p:spPr>
        <p:txBody>
          <a:bodyPr wrap="square">
            <a:spAutoFit/>
          </a:bodyPr>
          <a:lstStyle/>
          <a:p>
            <a:pPr>
              <a:lnSpc>
                <a:spcPct val="110000"/>
              </a:lnSpc>
            </a:pPr>
            <a:r>
              <a:rPr lang="de-CH" sz="1200" b="1" i="0" spc="50" baseline="0" dirty="0">
                <a:solidFill>
                  <a:schemeClr val="bg1"/>
                </a:solidFill>
                <a:latin typeface="Futura PT Demi" panose="020B0502020204020303" pitchFamily="34" charset="77"/>
                <a:ea typeface="Roboto Medium" panose="02000000000000000000" pitchFamily="2" charset="0"/>
                <a:cs typeface="Calibri"/>
              </a:rPr>
              <a:t>MAIN COLOR</a:t>
            </a:r>
            <a:endParaRPr lang="de-CH" sz="1200" b="0" i="0" spc="50" baseline="0" dirty="0">
              <a:solidFill>
                <a:schemeClr val="bg1"/>
              </a:solidFill>
              <a:latin typeface="Futura PT Book" panose="020B0502020204020303" pitchFamily="34" charset="77"/>
              <a:ea typeface="Roboto Light" panose="02000000000000000000" pitchFamily="2" charset="0"/>
              <a:cs typeface="Calibri"/>
            </a:endParaRPr>
          </a:p>
        </p:txBody>
      </p:sp>
      <p:sp>
        <p:nvSpPr>
          <p:cNvPr id="21" name="Textfeld 20">
            <a:extLst>
              <a:ext uri="{FF2B5EF4-FFF2-40B4-BE49-F238E27FC236}">
                <a16:creationId xmlns:a16="http://schemas.microsoft.com/office/drawing/2014/main" id="{F6E97DC6-F9A1-E876-CCD7-91C13CEC44FE}"/>
              </a:ext>
            </a:extLst>
          </p:cNvPr>
          <p:cNvSpPr txBox="1"/>
          <p:nvPr userDrawn="1"/>
        </p:nvSpPr>
        <p:spPr>
          <a:xfrm>
            <a:off x="3678025" y="4715682"/>
            <a:ext cx="1260140" cy="369332"/>
          </a:xfrm>
          <a:prstGeom prst="rect">
            <a:avLst/>
          </a:prstGeom>
          <a:noFill/>
        </p:spPr>
        <p:txBody>
          <a:bodyPr wrap="square">
            <a:spAutoFit/>
          </a:bodyPr>
          <a:lstStyle/>
          <a:p>
            <a:r>
              <a:rPr lang="de-DE" sz="900" b="0" i="0" spc="50" baseline="0" dirty="0">
                <a:solidFill>
                  <a:schemeClr val="bg1"/>
                </a:solidFill>
                <a:latin typeface="Futura PT Book" panose="020B0502020204020303" pitchFamily="34" charset="77"/>
                <a:ea typeface="Roboto Medium" panose="02000000000000000000" pitchFamily="2" charset="0"/>
              </a:rPr>
              <a:t>RGB </a:t>
            </a:r>
            <a:r>
              <a:rPr lang="de-DE" sz="900" b="0" i="0" spc="50" baseline="0" dirty="0">
                <a:solidFill>
                  <a:schemeClr val="bg1"/>
                </a:solidFill>
                <a:latin typeface="Futura PT Book" panose="020B0502020204020303" pitchFamily="34" charset="77"/>
              </a:rPr>
              <a:t>0,134,214 </a:t>
            </a:r>
          </a:p>
          <a:p>
            <a:r>
              <a:rPr lang="de-DE" sz="900" b="0" i="0" spc="50" baseline="0" dirty="0">
                <a:solidFill>
                  <a:schemeClr val="bg1"/>
                </a:solidFill>
                <a:effectLst/>
                <a:latin typeface="Futura PT Book" panose="020B0502020204020303" pitchFamily="34" charset="77"/>
              </a:rPr>
              <a:t>HEX  </a:t>
            </a:r>
            <a:r>
              <a:rPr lang="de-DE" sz="900" b="0" i="0" spc="50" baseline="0" dirty="0">
                <a:solidFill>
                  <a:schemeClr val="bg1"/>
                </a:solidFill>
                <a:latin typeface="Futura PT Book" panose="020B0502020204020303" pitchFamily="34" charset="77"/>
              </a:rPr>
              <a:t>#0086d6</a:t>
            </a:r>
            <a:endParaRPr lang="de-DE" sz="900" b="0" i="0" spc="50" baseline="0" dirty="0">
              <a:solidFill>
                <a:schemeClr val="bg1"/>
              </a:solidFill>
              <a:effectLst/>
              <a:latin typeface="Futura PT Book" panose="020B0502020204020303" pitchFamily="34" charset="77"/>
              <a:ea typeface="Roboto Medium" panose="02000000000000000000" pitchFamily="2" charset="0"/>
            </a:endParaRPr>
          </a:p>
        </p:txBody>
      </p:sp>
      <p:sp>
        <p:nvSpPr>
          <p:cNvPr id="22" name="Textplatzhalter 4">
            <a:extLst>
              <a:ext uri="{FF2B5EF4-FFF2-40B4-BE49-F238E27FC236}">
                <a16:creationId xmlns:a16="http://schemas.microsoft.com/office/drawing/2014/main" id="{514F78F8-77B6-E03C-7C81-6B3325F1E304}"/>
              </a:ext>
            </a:extLst>
          </p:cNvPr>
          <p:cNvSpPr>
            <a:spLocks noGrp="1"/>
          </p:cNvSpPr>
          <p:nvPr>
            <p:ph type="body" sz="quarter" idx="12" hasCustomPrompt="1"/>
          </p:nvPr>
        </p:nvSpPr>
        <p:spPr>
          <a:xfrm>
            <a:off x="515938" y="1881189"/>
            <a:ext cx="4535487" cy="755723"/>
          </a:xfrm>
          <a:prstGeom prst="rect">
            <a:avLst/>
          </a:prstGeom>
        </p:spPr>
        <p:txBody>
          <a:bodyPr lIns="0" tIns="0" rIns="0" bIns="0"/>
          <a:lstStyle>
            <a:lvl1pPr marL="0" indent="0">
              <a:buNone/>
              <a:defRPr sz="3600" b="1" i="0"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COLOR CODES</a:t>
            </a:r>
          </a:p>
        </p:txBody>
      </p:sp>
      <p:sp>
        <p:nvSpPr>
          <p:cNvPr id="27" name="Textfeld 26">
            <a:extLst>
              <a:ext uri="{FF2B5EF4-FFF2-40B4-BE49-F238E27FC236}">
                <a16:creationId xmlns:a16="http://schemas.microsoft.com/office/drawing/2014/main" id="{9EFF06CC-884F-7C9F-5D3A-327ED01765AF}"/>
              </a:ext>
            </a:extLst>
          </p:cNvPr>
          <p:cNvSpPr txBox="1"/>
          <p:nvPr userDrawn="1"/>
        </p:nvSpPr>
        <p:spPr>
          <a:xfrm>
            <a:off x="1775520" y="4756655"/>
            <a:ext cx="1789245" cy="287899"/>
          </a:xfrm>
          <a:prstGeom prst="rect">
            <a:avLst/>
          </a:prstGeom>
          <a:noFill/>
        </p:spPr>
        <p:txBody>
          <a:bodyPr wrap="square">
            <a:spAutoFit/>
          </a:bodyPr>
          <a:lstStyle/>
          <a:p>
            <a:pPr>
              <a:lnSpc>
                <a:spcPct val="110000"/>
              </a:lnSpc>
            </a:pPr>
            <a:r>
              <a:rPr lang="de-CH" sz="1200" b="1" i="0" spc="50" baseline="0" dirty="0">
                <a:solidFill>
                  <a:schemeClr val="bg1"/>
                </a:solidFill>
                <a:latin typeface="Futura PT Demi" panose="020B0502020204020303" pitchFamily="34" charset="77"/>
                <a:ea typeface="Roboto Medium" panose="02000000000000000000" pitchFamily="2" charset="0"/>
                <a:cs typeface="Calibri"/>
              </a:rPr>
              <a:t>HIGHLIGHT COLOR</a:t>
            </a:r>
            <a:endParaRPr lang="de-CH" sz="1200" b="0" i="0" spc="50" baseline="0" dirty="0">
              <a:solidFill>
                <a:schemeClr val="bg1"/>
              </a:solidFill>
              <a:latin typeface="Futura PT Book" panose="020B0502020204020303" pitchFamily="34" charset="77"/>
              <a:ea typeface="Roboto Light" panose="02000000000000000000" pitchFamily="2" charset="0"/>
              <a:cs typeface="Calibri"/>
            </a:endParaRPr>
          </a:p>
        </p:txBody>
      </p:sp>
    </p:spTree>
    <p:extLst>
      <p:ext uri="{BB962C8B-B14F-4D97-AF65-F5344CB8AC3E}">
        <p14:creationId xmlns:p14="http://schemas.microsoft.com/office/powerpoint/2010/main" val="3415354555"/>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ny Fonts">
    <p:spTree>
      <p:nvGrpSpPr>
        <p:cNvPr id="1" name=""/>
        <p:cNvGrpSpPr/>
        <p:nvPr/>
      </p:nvGrpSpPr>
      <p:grpSpPr>
        <a:xfrm>
          <a:off x="0" y="0"/>
          <a:ext cx="0" cy="0"/>
          <a:chOff x="0" y="0"/>
          <a:chExt cx="0" cy="0"/>
        </a:xfrm>
      </p:grpSpPr>
      <p:sp>
        <p:nvSpPr>
          <p:cNvPr id="22" name="Textplatzhalter 4">
            <a:extLst>
              <a:ext uri="{FF2B5EF4-FFF2-40B4-BE49-F238E27FC236}">
                <a16:creationId xmlns:a16="http://schemas.microsoft.com/office/drawing/2014/main" id="{514F78F8-77B6-E03C-7C81-6B3325F1E304}"/>
              </a:ext>
            </a:extLst>
          </p:cNvPr>
          <p:cNvSpPr>
            <a:spLocks noGrp="1"/>
          </p:cNvSpPr>
          <p:nvPr>
            <p:ph type="body" sz="quarter" idx="12" hasCustomPrompt="1"/>
          </p:nvPr>
        </p:nvSpPr>
        <p:spPr>
          <a:xfrm>
            <a:off x="515938" y="1881189"/>
            <a:ext cx="4535487" cy="755723"/>
          </a:xfrm>
          <a:prstGeom prst="rect">
            <a:avLst/>
          </a:prstGeom>
        </p:spPr>
        <p:txBody>
          <a:bodyPr lIns="0" tIns="0" rIns="0" bIns="0"/>
          <a:lstStyle>
            <a:lvl1pPr marL="0" indent="0">
              <a:buNone/>
              <a:defRPr sz="3600" b="1" i="0" spc="50" baseline="0">
                <a:solidFill>
                  <a:schemeClr val="tx1">
                    <a:lumMod val="75000"/>
                    <a:lumOff val="25000"/>
                  </a:schemeClr>
                </a:solidFill>
                <a:latin typeface="Futura PT Demi" panose="020B0502020204020303" pitchFamily="34" charset="77"/>
              </a:defRPr>
            </a:lvl1pPr>
            <a:lvl2pPr>
              <a:defRPr b="0" i="0">
                <a:latin typeface="Futura Std Medium" panose="020B0502020204020303" pitchFamily="34" charset="0"/>
              </a:defRPr>
            </a:lvl2pPr>
            <a:lvl3pPr>
              <a:defRPr b="0" i="0">
                <a:latin typeface="Futura Std Medium" panose="020B0502020204020303" pitchFamily="34" charset="0"/>
              </a:defRPr>
            </a:lvl3pPr>
            <a:lvl4pPr>
              <a:defRPr b="0" i="0">
                <a:latin typeface="Futura Std Medium" panose="020B0502020204020303" pitchFamily="34" charset="0"/>
              </a:defRPr>
            </a:lvl4pPr>
            <a:lvl5pPr>
              <a:defRPr b="0" i="0">
                <a:latin typeface="Futura Std Medium" panose="020B0502020204020303" pitchFamily="34" charset="0"/>
              </a:defRPr>
            </a:lvl5pPr>
          </a:lstStyle>
          <a:p>
            <a:pPr lvl="0"/>
            <a:r>
              <a:rPr lang="de-DE" dirty="0"/>
              <a:t>COMPANY FONTS</a:t>
            </a:r>
          </a:p>
        </p:txBody>
      </p:sp>
      <p:sp>
        <p:nvSpPr>
          <p:cNvPr id="28" name="Textfeld 27">
            <a:extLst>
              <a:ext uri="{FF2B5EF4-FFF2-40B4-BE49-F238E27FC236}">
                <a16:creationId xmlns:a16="http://schemas.microsoft.com/office/drawing/2014/main" id="{13BAF457-C7AE-5038-AE1D-5D48AB410CE2}"/>
              </a:ext>
            </a:extLst>
          </p:cNvPr>
          <p:cNvSpPr txBox="1"/>
          <p:nvPr userDrawn="1"/>
        </p:nvSpPr>
        <p:spPr bwMode="auto">
          <a:xfrm>
            <a:off x="1451484" y="3032956"/>
            <a:ext cx="10081704" cy="1584176"/>
          </a:xfrm>
          <a:prstGeom prst="rect">
            <a:avLst/>
          </a:prstGeom>
          <a:noFill/>
          <a:ln>
            <a:noFill/>
          </a:ln>
        </p:spPr>
        <p:txBody>
          <a:bodyPr rot="0" vert="horz" wrap="square" lIns="91440" tIns="45720" rIns="91440" bIns="45720" rtlCol="0" anchor="t" anchorCtr="0" upright="1">
            <a:noAutofit/>
          </a:bodyPr>
          <a:lstStyle/>
          <a:p>
            <a:pPr algn="l" rtl="0">
              <a:lnSpc>
                <a:spcPct val="100000"/>
              </a:lnSpc>
              <a:spcAft>
                <a:spcPts val="0"/>
              </a:spcAft>
            </a:pPr>
            <a:r>
              <a:rPr lang="de-CH" sz="1600" b="1" i="0" kern="1200" spc="50" dirty="0">
                <a:solidFill>
                  <a:schemeClr val="tx1"/>
                </a:solidFill>
                <a:effectLst/>
                <a:latin typeface="Futura PT Demi" panose="020B0502020204020303" pitchFamily="34" charset="77"/>
                <a:ea typeface="+mn-ea"/>
                <a:cs typeface="+mn-cs"/>
              </a:rPr>
              <a:t>FUTURA STD BOLD</a:t>
            </a:r>
          </a:p>
          <a:p>
            <a:pPr algn="l" rtl="0">
              <a:lnSpc>
                <a:spcPct val="100000"/>
              </a:lnSpc>
              <a:spcAft>
                <a:spcPts val="0"/>
              </a:spcAft>
            </a:pPr>
            <a:endParaRPr lang="de-CH" sz="1600" b="1" i="0" kern="1200" spc="50" dirty="0">
              <a:solidFill>
                <a:schemeClr val="tx1"/>
              </a:solidFill>
              <a:effectLst/>
              <a:latin typeface="Futura PT Demi" panose="020B0502020204020303" pitchFamily="34" charset="77"/>
              <a:ea typeface="+mn-ea"/>
              <a:cs typeface="+mn-cs"/>
            </a:endParaRPr>
          </a:p>
          <a:p>
            <a:pPr algn="l" rtl="0">
              <a:lnSpc>
                <a:spcPct val="100000"/>
              </a:lnSpc>
              <a:spcAft>
                <a:spcPts val="0"/>
              </a:spcAft>
            </a:pPr>
            <a:r>
              <a:rPr lang="de-CH" sz="1600" b="1" i="0" kern="1200" spc="50" dirty="0">
                <a:solidFill>
                  <a:schemeClr val="tx1"/>
                </a:solidFill>
                <a:effectLst/>
                <a:latin typeface="Futura PT Demi" panose="020B0502020204020303" pitchFamily="34" charset="77"/>
                <a:ea typeface="+mn-ea"/>
                <a:cs typeface="+mn-cs"/>
              </a:rPr>
              <a:t>! « #</a:t>
            </a:r>
            <a:r>
              <a:rPr lang="de-CH" sz="1600" b="1" i="0" kern="1200" spc="50" baseline="0" dirty="0">
                <a:solidFill>
                  <a:schemeClr val="tx1"/>
                </a:solidFill>
                <a:effectLst/>
                <a:latin typeface="Futura PT Demi" panose="020B0502020204020303" pitchFamily="34" charset="77"/>
                <a:ea typeface="+mn-ea"/>
                <a:cs typeface="+mn-cs"/>
              </a:rPr>
              <a:t> </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baseline="0" dirty="0">
                <a:solidFill>
                  <a:schemeClr val="tx1"/>
                </a:solidFill>
                <a:effectLst/>
                <a:latin typeface="Futura PT Demi" panose="020B0502020204020303" pitchFamily="34" charset="77"/>
                <a:ea typeface="+mn-ea"/>
                <a:cs typeface="+mn-cs"/>
              </a:rPr>
              <a:t> </a:t>
            </a:r>
            <a:r>
              <a:rPr lang="de-CH" sz="1600" b="1" i="0" kern="1200" spc="50" dirty="0">
                <a:solidFill>
                  <a:schemeClr val="tx1"/>
                </a:solidFill>
                <a:effectLst/>
                <a:latin typeface="Futura PT Demi" panose="020B0502020204020303" pitchFamily="34" charset="77"/>
                <a:ea typeface="+mn-ea"/>
                <a:cs typeface="+mn-cs"/>
              </a:rPr>
              <a:t>&amp; ‘ () * + , -  . / 0 1 2 3 4</a:t>
            </a:r>
            <a:r>
              <a:rPr lang="de-CH" sz="1600" b="1" i="0" kern="1200" spc="50" baseline="0" dirty="0">
                <a:solidFill>
                  <a:schemeClr val="tx1"/>
                </a:solidFill>
                <a:effectLst/>
                <a:latin typeface="Futura PT Demi" panose="020B0502020204020303" pitchFamily="34" charset="77"/>
                <a:ea typeface="+mn-ea"/>
                <a:cs typeface="+mn-cs"/>
              </a:rPr>
              <a:t> </a:t>
            </a:r>
            <a:r>
              <a:rPr lang="de-CH" sz="1600" b="1" i="0" kern="1200" spc="50" dirty="0">
                <a:solidFill>
                  <a:schemeClr val="tx1"/>
                </a:solidFill>
                <a:effectLst/>
                <a:latin typeface="Futura PT Demi" panose="020B0502020204020303" pitchFamily="34" charset="77"/>
                <a:ea typeface="+mn-ea"/>
                <a:cs typeface="+mn-cs"/>
              </a:rPr>
              <a:t>5 6 7 8 9 : ; &lt; = &gt; ? @ A B C D E F G H I J K L M N O </a:t>
            </a:r>
            <a:r>
              <a:rPr lang="pl-PL" sz="1600" b="1" i="0" kern="1200" spc="50" dirty="0">
                <a:solidFill>
                  <a:schemeClr val="tx1"/>
                </a:solidFill>
                <a:effectLst/>
                <a:latin typeface="Futura PT Demi" panose="020B0502020204020303" pitchFamily="34" charset="77"/>
                <a:ea typeface="+mn-ea"/>
                <a:cs typeface="+mn-cs"/>
              </a:rPr>
              <a:t>P</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Q</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R</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S</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U</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V</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W</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X</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Y</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Z</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_</a:t>
            </a:r>
            <a:r>
              <a:rPr lang="de-CH" sz="1600" b="1" i="0" kern="1200" spc="50" dirty="0">
                <a:solidFill>
                  <a:schemeClr val="tx1"/>
                </a:solidFill>
                <a:effectLst/>
                <a:latin typeface="Futura PT Demi" panose="020B0502020204020303" pitchFamily="34" charset="77"/>
                <a:ea typeface="+mn-ea"/>
                <a:cs typeface="+mn-cs"/>
              </a:rPr>
              <a:t> </a:t>
            </a:r>
            <a:r>
              <a:rPr lang="pt-BR" sz="1600" b="1" i="0" kern="1200" spc="50" dirty="0">
                <a:solidFill>
                  <a:schemeClr val="tx1"/>
                </a:solidFill>
                <a:effectLst/>
                <a:latin typeface="Futura PT Demi" panose="020B0502020204020303" pitchFamily="34" charset="77"/>
                <a:ea typeface="+mn-ea"/>
                <a:cs typeface="+mn-cs"/>
              </a:rPr>
              <a:t>` a b c d e f g h i j k l m n o </a:t>
            </a:r>
            <a:r>
              <a:rPr lang="pl-PL" sz="1600" b="1" i="0" kern="1200" spc="50" dirty="0">
                <a:solidFill>
                  <a:schemeClr val="tx1"/>
                </a:solidFill>
                <a:effectLst/>
                <a:latin typeface="Futura PT Demi" panose="020B0502020204020303" pitchFamily="34" charset="77"/>
                <a:ea typeface="+mn-ea"/>
                <a:cs typeface="+mn-cs"/>
              </a:rPr>
              <a:t>p</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q</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r</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s</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u</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v</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w</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x</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y</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z</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a:t>
            </a:r>
            <a:r>
              <a:rPr lang="pl-PL" sz="1600" b="1" i="0" kern="1200" spc="50" dirty="0">
                <a:solidFill>
                  <a:schemeClr val="tx1"/>
                </a:solidFill>
                <a:effectLst/>
                <a:latin typeface="Futura PT Demi" panose="020B0502020204020303" pitchFamily="34" charset="77"/>
                <a:ea typeface="+mn-ea"/>
                <a:cs typeface="+mn-cs"/>
              </a:rPr>
              <a:t>~</a:t>
            </a:r>
            <a:r>
              <a:rPr lang="de-CH" sz="1600" b="1" i="0" kern="1200" spc="50" dirty="0">
                <a:solidFill>
                  <a:schemeClr val="tx1"/>
                </a:solidFill>
                <a:effectLst/>
                <a:latin typeface="Futura PT Demi" panose="020B0502020204020303" pitchFamily="34" charset="77"/>
                <a:ea typeface="+mn-ea"/>
                <a:cs typeface="+mn-cs"/>
              </a:rPr>
              <a:t> ¡ ¢ £ ¤ ¥ ¦ § ¨ © ª « ¬ ® ¯ </a:t>
            </a:r>
            <a:r>
              <a:rPr lang="es-ES" sz="1600" b="1" i="0" kern="1200" spc="50" dirty="0">
                <a:solidFill>
                  <a:schemeClr val="tx1"/>
                </a:solidFill>
                <a:effectLst/>
                <a:latin typeface="Futura PT Demi" panose="020B0502020204020303" pitchFamily="34" charset="77"/>
                <a:ea typeface="+mn-ea"/>
                <a:cs typeface="+mn-cs"/>
              </a:rPr>
              <a:t>° ± ² ³ ´ µ ¶ · ¸ ¹ º » ¼ ½ ¾ ¿ </a:t>
            </a:r>
            <a:r>
              <a:rPr lang="pt-BR" sz="1600" b="1" i="0" kern="1200" spc="50" dirty="0">
                <a:solidFill>
                  <a:schemeClr val="tx1"/>
                </a:solidFill>
                <a:effectLst/>
                <a:latin typeface="Futura PT Demi" panose="020B0502020204020303" pitchFamily="34" charset="77"/>
                <a:ea typeface="+mn-ea"/>
                <a:cs typeface="+mn-cs"/>
              </a:rPr>
              <a:t>À Á Â Ã Ä Å Æ Ç È É Ê Ë Ì Í Î Ï </a:t>
            </a:r>
            <a:r>
              <a:rPr lang="de-CH" sz="1600" b="1" i="0" kern="1200" spc="50" dirty="0">
                <a:solidFill>
                  <a:schemeClr val="tx1"/>
                </a:solidFill>
                <a:effectLst/>
                <a:latin typeface="Futura PT Demi" panose="020B0502020204020303" pitchFamily="34" charset="77"/>
                <a:ea typeface="+mn-ea"/>
                <a:cs typeface="+mn-cs"/>
              </a:rPr>
              <a:t>Ð Ñ Ò Ó </a:t>
            </a:r>
            <a:r>
              <a:rPr lang="de-CH" sz="1600" b="1" i="0" kern="1200" spc="50" dirty="0" err="1">
                <a:solidFill>
                  <a:schemeClr val="tx1"/>
                </a:solidFill>
                <a:effectLst/>
                <a:latin typeface="Futura PT Demi" panose="020B0502020204020303" pitchFamily="34" charset="77"/>
                <a:ea typeface="+mn-ea"/>
                <a:cs typeface="+mn-cs"/>
              </a:rPr>
              <a:t>Ô</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Õ</a:t>
            </a:r>
            <a:r>
              <a:rPr lang="de-CH" sz="1600" b="1" i="0" kern="1200" spc="50" dirty="0">
                <a:solidFill>
                  <a:schemeClr val="tx1"/>
                </a:solidFill>
                <a:effectLst/>
                <a:latin typeface="Futura PT Demi" panose="020B0502020204020303" pitchFamily="34" charset="77"/>
                <a:ea typeface="+mn-ea"/>
                <a:cs typeface="+mn-cs"/>
              </a:rPr>
              <a:t> Ö × </a:t>
            </a:r>
            <a:r>
              <a:rPr lang="de-CH" sz="1600" b="1" i="0" kern="1200" spc="50" dirty="0" err="1">
                <a:solidFill>
                  <a:schemeClr val="tx1"/>
                </a:solidFill>
                <a:effectLst/>
                <a:latin typeface="Futura PT Demi" panose="020B0502020204020303" pitchFamily="34" charset="77"/>
                <a:ea typeface="+mn-ea"/>
                <a:cs typeface="+mn-cs"/>
              </a:rPr>
              <a:t>Ø</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Ù</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Ú</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Û</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Ü</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Ý</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Þ</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ß</a:t>
            </a:r>
            <a:r>
              <a:rPr lang="de-CH" sz="1600" b="1" i="0" kern="1200" spc="50" dirty="0">
                <a:solidFill>
                  <a:schemeClr val="tx1"/>
                </a:solidFill>
                <a:effectLst/>
                <a:latin typeface="Futura PT Demi" panose="020B0502020204020303" pitchFamily="34" charset="77"/>
                <a:ea typeface="+mn-ea"/>
                <a:cs typeface="+mn-cs"/>
              </a:rPr>
              <a:t> </a:t>
            </a:r>
            <a:r>
              <a:rPr lang="pt-BR" sz="1600" b="1" i="0" kern="1200" spc="50" dirty="0">
                <a:solidFill>
                  <a:schemeClr val="tx1"/>
                </a:solidFill>
                <a:effectLst/>
                <a:latin typeface="Futura PT Demi" panose="020B0502020204020303" pitchFamily="34" charset="77"/>
                <a:ea typeface="+mn-ea"/>
                <a:cs typeface="+mn-cs"/>
              </a:rPr>
              <a:t>à á </a:t>
            </a:r>
            <a:r>
              <a:rPr lang="pt-BR" sz="1600" b="1" i="0" kern="1200" spc="50" dirty="0" err="1">
                <a:solidFill>
                  <a:schemeClr val="tx1"/>
                </a:solidFill>
                <a:effectLst/>
                <a:latin typeface="Futura PT Demi" panose="020B0502020204020303" pitchFamily="34" charset="77"/>
                <a:ea typeface="+mn-ea"/>
                <a:cs typeface="+mn-cs"/>
              </a:rPr>
              <a:t>â</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ã</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ä</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å</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æ</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ç</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è</a:t>
            </a:r>
            <a:r>
              <a:rPr lang="pt-BR" sz="1600" b="1" i="0" kern="1200" spc="50" dirty="0">
                <a:solidFill>
                  <a:schemeClr val="tx1"/>
                </a:solidFill>
                <a:effectLst/>
                <a:latin typeface="Futura PT Demi" panose="020B0502020204020303" pitchFamily="34" charset="77"/>
                <a:ea typeface="+mn-ea"/>
                <a:cs typeface="+mn-cs"/>
              </a:rPr>
              <a:t> é </a:t>
            </a:r>
            <a:r>
              <a:rPr lang="pt-BR" sz="1600" b="1" i="0" kern="1200" spc="50" dirty="0" err="1">
                <a:solidFill>
                  <a:schemeClr val="tx1"/>
                </a:solidFill>
                <a:effectLst/>
                <a:latin typeface="Futura PT Demi" panose="020B0502020204020303" pitchFamily="34" charset="77"/>
                <a:ea typeface="+mn-ea"/>
                <a:cs typeface="+mn-cs"/>
              </a:rPr>
              <a:t>ê</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ë</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ì</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í</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î</a:t>
            </a:r>
            <a:r>
              <a:rPr lang="pt-BR" sz="1600" b="1" i="0" kern="1200" spc="50" dirty="0">
                <a:solidFill>
                  <a:schemeClr val="tx1"/>
                </a:solidFill>
                <a:effectLst/>
                <a:latin typeface="Futura PT Demi" panose="020B0502020204020303" pitchFamily="34" charset="77"/>
                <a:ea typeface="+mn-ea"/>
                <a:cs typeface="+mn-cs"/>
              </a:rPr>
              <a:t> </a:t>
            </a:r>
            <a:r>
              <a:rPr lang="pt-BR" sz="1600" b="1" i="0" kern="1200" spc="50" dirty="0" err="1">
                <a:solidFill>
                  <a:schemeClr val="tx1"/>
                </a:solidFill>
                <a:effectLst/>
                <a:latin typeface="Futura PT Demi" panose="020B0502020204020303" pitchFamily="34" charset="77"/>
                <a:ea typeface="+mn-ea"/>
                <a:cs typeface="+mn-cs"/>
              </a:rPr>
              <a:t>ï</a:t>
            </a:r>
            <a:r>
              <a:rPr lang="pt-BR"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ð</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ñ</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ò</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ó</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ô</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õ</a:t>
            </a:r>
            <a:r>
              <a:rPr lang="de-CH" sz="1600" b="1" i="0" kern="1200" spc="50" dirty="0">
                <a:solidFill>
                  <a:schemeClr val="tx1"/>
                </a:solidFill>
                <a:effectLst/>
                <a:latin typeface="Futura PT Demi" panose="020B0502020204020303" pitchFamily="34" charset="77"/>
                <a:ea typeface="+mn-ea"/>
                <a:cs typeface="+mn-cs"/>
              </a:rPr>
              <a:t> ö ÷ </a:t>
            </a:r>
            <a:r>
              <a:rPr lang="de-CH" sz="1600" b="1" i="0" kern="1200" spc="50" dirty="0" err="1">
                <a:solidFill>
                  <a:schemeClr val="tx1"/>
                </a:solidFill>
                <a:effectLst/>
                <a:latin typeface="Futura PT Demi" panose="020B0502020204020303" pitchFamily="34" charset="77"/>
                <a:ea typeface="+mn-ea"/>
                <a:cs typeface="+mn-cs"/>
              </a:rPr>
              <a:t>ø</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ù</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ú</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û</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ü</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ý</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þ</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ÿ</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Œ</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œ</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Š</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š</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Ÿ</a:t>
            </a:r>
            <a:r>
              <a:rPr lang="de-CH" sz="1600" b="1" i="0" kern="1200" spc="50" dirty="0">
                <a:solidFill>
                  <a:schemeClr val="tx1"/>
                </a:solidFill>
                <a:effectLst/>
                <a:latin typeface="Futura PT Demi" panose="020B0502020204020303" pitchFamily="34" charset="77"/>
                <a:ea typeface="+mn-ea"/>
                <a:cs typeface="+mn-cs"/>
              </a:rPr>
              <a:t> </a:t>
            </a:r>
            <a:r>
              <a:rPr lang="de-CH" sz="1600" b="1" i="0" kern="1200" spc="50" dirty="0" err="1">
                <a:solidFill>
                  <a:schemeClr val="tx1"/>
                </a:solidFill>
                <a:effectLst/>
                <a:latin typeface="Futura PT Demi" panose="020B0502020204020303" pitchFamily="34" charset="77"/>
                <a:ea typeface="+mn-ea"/>
                <a:cs typeface="+mn-cs"/>
              </a:rPr>
              <a:t>ƒ</a:t>
            </a:r>
            <a:r>
              <a:rPr lang="de-CH" sz="1600" b="1" i="0" kern="1200" spc="50" dirty="0">
                <a:solidFill>
                  <a:schemeClr val="tx1"/>
                </a:solidFill>
                <a:effectLst/>
                <a:latin typeface="Futura PT Demi" panose="020B0502020204020303" pitchFamily="34" charset="77"/>
                <a:ea typeface="+mn-ea"/>
                <a:cs typeface="+mn-cs"/>
              </a:rPr>
              <a:t> – — ‘  ’ ‚ “ ” „ † ‡ • … ‰ € ™</a:t>
            </a:r>
            <a:endParaRPr lang="de-CH" sz="1600" b="1" i="0" u="none" kern="1200" spc="50" dirty="0">
              <a:solidFill>
                <a:schemeClr val="tx1"/>
              </a:solidFill>
              <a:effectLst/>
              <a:latin typeface="Futura PT Demi" panose="020B0502020204020303" pitchFamily="34" charset="77"/>
              <a:ea typeface="Calibri"/>
              <a:cs typeface="Times New Roman"/>
            </a:endParaRPr>
          </a:p>
        </p:txBody>
      </p:sp>
      <p:sp>
        <p:nvSpPr>
          <p:cNvPr id="29" name="Textfeld 28">
            <a:extLst>
              <a:ext uri="{FF2B5EF4-FFF2-40B4-BE49-F238E27FC236}">
                <a16:creationId xmlns:a16="http://schemas.microsoft.com/office/drawing/2014/main" id="{F227A3DF-73EB-41CE-C4D7-B9985FA58057}"/>
              </a:ext>
            </a:extLst>
          </p:cNvPr>
          <p:cNvSpPr txBox="1"/>
          <p:nvPr userDrawn="1"/>
        </p:nvSpPr>
        <p:spPr bwMode="auto">
          <a:xfrm>
            <a:off x="1451484" y="4738137"/>
            <a:ext cx="10081704" cy="1584176"/>
          </a:xfrm>
          <a:prstGeom prst="rect">
            <a:avLst/>
          </a:prstGeom>
          <a:noFill/>
          <a:ln>
            <a:noFill/>
          </a:ln>
        </p:spPr>
        <p:txBody>
          <a:bodyPr rot="0" vert="horz" wrap="square" lIns="91440" tIns="45720" rIns="91440" bIns="45720" rtlCol="0" anchor="t" anchorCtr="0" upright="1">
            <a:noAutofit/>
          </a:bodyPr>
          <a:lstStyle/>
          <a:p>
            <a:pPr algn="l" rtl="0">
              <a:lnSpc>
                <a:spcPct val="100000"/>
              </a:lnSpc>
              <a:spcAft>
                <a:spcPts val="0"/>
              </a:spcAft>
            </a:pPr>
            <a:r>
              <a:rPr lang="de-CH" sz="1600" b="0" i="0" kern="1200" spc="50" dirty="0">
                <a:solidFill>
                  <a:schemeClr val="tx1"/>
                </a:solidFill>
                <a:effectLst/>
                <a:latin typeface="Futura PT Book" panose="020B0502020204020303" pitchFamily="34" charset="77"/>
                <a:ea typeface="+mn-ea"/>
                <a:cs typeface="+mn-cs"/>
              </a:rPr>
              <a:t>Futura </a:t>
            </a:r>
            <a:r>
              <a:rPr lang="de-CH" sz="1600" b="0" i="0" kern="1200" spc="50" dirty="0" err="1">
                <a:solidFill>
                  <a:schemeClr val="tx1"/>
                </a:solidFill>
                <a:effectLst/>
                <a:latin typeface="Futura PT Book" panose="020B0502020204020303" pitchFamily="34" charset="77"/>
                <a:ea typeface="+mn-ea"/>
                <a:cs typeface="+mn-cs"/>
              </a:rPr>
              <a:t>std</a:t>
            </a:r>
            <a:r>
              <a:rPr lang="de-CH" sz="1600" b="0" i="0" kern="1200" spc="50" dirty="0">
                <a:solidFill>
                  <a:schemeClr val="tx1"/>
                </a:solidFill>
                <a:effectLst/>
                <a:latin typeface="Futura PT Book" panose="020B0502020204020303" pitchFamily="34" charset="77"/>
                <a:ea typeface="+mn-ea"/>
                <a:cs typeface="+mn-cs"/>
              </a:rPr>
              <a:t> light</a:t>
            </a:r>
          </a:p>
          <a:p>
            <a:pPr algn="l" rtl="0">
              <a:lnSpc>
                <a:spcPct val="100000"/>
              </a:lnSpc>
              <a:spcAft>
                <a:spcPts val="0"/>
              </a:spcAft>
            </a:pPr>
            <a:endParaRPr lang="de-CH" sz="1600" b="0" i="0" kern="1200" spc="50" dirty="0">
              <a:solidFill>
                <a:schemeClr val="tx1"/>
              </a:solidFill>
              <a:effectLst/>
              <a:latin typeface="Futura PT Book" panose="020B0502020204020303" pitchFamily="34" charset="77"/>
              <a:ea typeface="+mn-ea"/>
              <a:cs typeface="+mn-cs"/>
            </a:endParaRPr>
          </a:p>
          <a:p>
            <a:pPr algn="l" rtl="0">
              <a:lnSpc>
                <a:spcPct val="100000"/>
              </a:lnSpc>
              <a:spcAft>
                <a:spcPts val="0"/>
              </a:spcAft>
            </a:pPr>
            <a:r>
              <a:rPr lang="de-CH" sz="1600" b="0" i="0" kern="1200" spc="50" dirty="0">
                <a:solidFill>
                  <a:schemeClr val="tx1"/>
                </a:solidFill>
                <a:effectLst/>
                <a:latin typeface="Futura PT Book" panose="020B0502020204020303" pitchFamily="34" charset="77"/>
                <a:ea typeface="+mn-ea"/>
                <a:cs typeface="+mn-cs"/>
              </a:rPr>
              <a:t>! « #</a:t>
            </a:r>
            <a:r>
              <a:rPr lang="de-CH" sz="1600" b="0" i="0" kern="1200" spc="50" baseline="0" dirty="0">
                <a:solidFill>
                  <a:schemeClr val="tx1"/>
                </a:solidFill>
                <a:effectLst/>
                <a:latin typeface="Futura PT Book" panose="020B0502020204020303" pitchFamily="34" charset="77"/>
                <a:ea typeface="+mn-ea"/>
                <a:cs typeface="+mn-cs"/>
              </a:rPr>
              <a:t> </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baseline="0" dirty="0">
                <a:solidFill>
                  <a:schemeClr val="tx1"/>
                </a:solidFill>
                <a:effectLst/>
                <a:latin typeface="Futura PT Book" panose="020B0502020204020303" pitchFamily="34" charset="77"/>
                <a:ea typeface="+mn-ea"/>
                <a:cs typeface="+mn-cs"/>
              </a:rPr>
              <a:t> </a:t>
            </a:r>
            <a:r>
              <a:rPr lang="de-CH" sz="1600" b="0" i="0" kern="1200" spc="50" dirty="0">
                <a:solidFill>
                  <a:schemeClr val="tx1"/>
                </a:solidFill>
                <a:effectLst/>
                <a:latin typeface="Futura PT Book" panose="020B0502020204020303" pitchFamily="34" charset="77"/>
                <a:ea typeface="+mn-ea"/>
                <a:cs typeface="+mn-cs"/>
              </a:rPr>
              <a:t>&amp; ‘ () * + , -  . / 0 1 2 3 4</a:t>
            </a:r>
            <a:r>
              <a:rPr lang="de-CH" sz="1600" b="0" i="0" kern="1200" spc="50" baseline="0" dirty="0">
                <a:solidFill>
                  <a:schemeClr val="tx1"/>
                </a:solidFill>
                <a:effectLst/>
                <a:latin typeface="Futura PT Book" panose="020B0502020204020303" pitchFamily="34" charset="77"/>
                <a:ea typeface="+mn-ea"/>
                <a:cs typeface="+mn-cs"/>
              </a:rPr>
              <a:t> </a:t>
            </a:r>
            <a:r>
              <a:rPr lang="de-CH" sz="1600" b="0" i="0" kern="1200" spc="50" dirty="0">
                <a:solidFill>
                  <a:schemeClr val="tx1"/>
                </a:solidFill>
                <a:effectLst/>
                <a:latin typeface="Futura PT Book" panose="020B0502020204020303" pitchFamily="34" charset="77"/>
                <a:ea typeface="+mn-ea"/>
                <a:cs typeface="+mn-cs"/>
              </a:rPr>
              <a:t>5 6 7 8 9 : ; &lt; = &gt; ? @ A B C D E F G H I J K L M N O </a:t>
            </a:r>
            <a:r>
              <a:rPr lang="pl-PL" sz="1600" b="0" i="0" kern="1200" spc="50" dirty="0">
                <a:solidFill>
                  <a:schemeClr val="tx1"/>
                </a:solidFill>
                <a:effectLst/>
                <a:latin typeface="Futura PT Book" panose="020B0502020204020303" pitchFamily="34" charset="77"/>
                <a:ea typeface="+mn-ea"/>
                <a:cs typeface="+mn-cs"/>
              </a:rPr>
              <a:t>P</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Q</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R</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S</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T</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U</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V</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W</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X</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Y</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Z</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_</a:t>
            </a:r>
            <a:r>
              <a:rPr lang="de-CH" sz="1600" b="0" i="0" kern="1200" spc="50" dirty="0">
                <a:solidFill>
                  <a:schemeClr val="tx1"/>
                </a:solidFill>
                <a:effectLst/>
                <a:latin typeface="Futura PT Book" panose="020B0502020204020303" pitchFamily="34" charset="77"/>
                <a:ea typeface="+mn-ea"/>
                <a:cs typeface="+mn-cs"/>
              </a:rPr>
              <a:t> </a:t>
            </a:r>
            <a:r>
              <a:rPr lang="pt-BR" sz="1600" b="0" i="0" kern="1200" spc="50" dirty="0">
                <a:solidFill>
                  <a:schemeClr val="tx1"/>
                </a:solidFill>
                <a:effectLst/>
                <a:latin typeface="Futura PT Book" panose="020B0502020204020303" pitchFamily="34" charset="77"/>
                <a:ea typeface="+mn-ea"/>
                <a:cs typeface="+mn-cs"/>
              </a:rPr>
              <a:t>` a b c d e f g h i j k l m n o </a:t>
            </a:r>
            <a:r>
              <a:rPr lang="pl-PL" sz="1600" b="0" i="0" kern="1200" spc="50" dirty="0">
                <a:solidFill>
                  <a:schemeClr val="tx1"/>
                </a:solidFill>
                <a:effectLst/>
                <a:latin typeface="Futura PT Book" panose="020B0502020204020303" pitchFamily="34" charset="77"/>
                <a:ea typeface="+mn-ea"/>
                <a:cs typeface="+mn-cs"/>
              </a:rPr>
              <a:t>p</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q</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r</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s</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t</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u</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v</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w</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x</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y</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z</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a:t>
            </a:r>
            <a:r>
              <a:rPr lang="de-CH" sz="1600" b="0" i="0" kern="1200" spc="50" dirty="0">
                <a:solidFill>
                  <a:schemeClr val="tx1"/>
                </a:solidFill>
                <a:effectLst/>
                <a:latin typeface="Futura PT Book" panose="020B0502020204020303" pitchFamily="34" charset="77"/>
                <a:ea typeface="+mn-ea"/>
                <a:cs typeface="+mn-cs"/>
              </a:rPr>
              <a:t> </a:t>
            </a:r>
            <a:r>
              <a:rPr lang="pl-PL" sz="1600" b="0" i="0" kern="1200" spc="50" dirty="0">
                <a:solidFill>
                  <a:schemeClr val="tx1"/>
                </a:solidFill>
                <a:effectLst/>
                <a:latin typeface="Futura PT Book" panose="020B0502020204020303" pitchFamily="34" charset="77"/>
                <a:ea typeface="+mn-ea"/>
                <a:cs typeface="+mn-cs"/>
              </a:rPr>
              <a:t>~</a:t>
            </a:r>
            <a:r>
              <a:rPr lang="de-CH" sz="1600" b="0" i="0" kern="1200" spc="50" dirty="0">
                <a:solidFill>
                  <a:schemeClr val="tx1"/>
                </a:solidFill>
                <a:effectLst/>
                <a:latin typeface="Futura PT Book" panose="020B0502020204020303" pitchFamily="34" charset="77"/>
                <a:ea typeface="+mn-ea"/>
                <a:cs typeface="+mn-cs"/>
              </a:rPr>
              <a:t> ¡ ¢ £ ¤ ¥ ¦ § ¨ © ª « ¬ ® ¯ </a:t>
            </a:r>
            <a:r>
              <a:rPr lang="es-ES" sz="1600" b="0" i="0" kern="1200" spc="50" dirty="0">
                <a:solidFill>
                  <a:schemeClr val="tx1"/>
                </a:solidFill>
                <a:effectLst/>
                <a:latin typeface="Futura PT Book" panose="020B0502020204020303" pitchFamily="34" charset="77"/>
                <a:ea typeface="+mn-ea"/>
                <a:cs typeface="+mn-cs"/>
              </a:rPr>
              <a:t>° ± ² ³ ´ µ ¶ · ¸ ¹ º » ¼ ½ ¾ ¿ </a:t>
            </a:r>
            <a:r>
              <a:rPr lang="pt-BR" sz="1600" b="0" i="0" kern="1200" spc="50" dirty="0">
                <a:solidFill>
                  <a:schemeClr val="tx1"/>
                </a:solidFill>
                <a:effectLst/>
                <a:latin typeface="Futura PT Book" panose="020B0502020204020303" pitchFamily="34" charset="77"/>
                <a:ea typeface="+mn-ea"/>
                <a:cs typeface="+mn-cs"/>
              </a:rPr>
              <a:t>À Á Â Ã Ä Å Æ Ç È É Ê Ë Ì Í Î Ï </a:t>
            </a:r>
            <a:r>
              <a:rPr lang="de-CH" sz="1600" b="0" i="0" kern="1200" spc="50" dirty="0">
                <a:solidFill>
                  <a:schemeClr val="tx1"/>
                </a:solidFill>
                <a:effectLst/>
                <a:latin typeface="Futura PT Book" panose="020B0502020204020303" pitchFamily="34" charset="77"/>
                <a:ea typeface="+mn-ea"/>
                <a:cs typeface="+mn-cs"/>
              </a:rPr>
              <a:t>Ð Ñ Ò Ó </a:t>
            </a:r>
            <a:r>
              <a:rPr lang="de-CH" sz="1600" b="0" i="0" kern="1200" spc="50" dirty="0" err="1">
                <a:solidFill>
                  <a:schemeClr val="tx1"/>
                </a:solidFill>
                <a:effectLst/>
                <a:latin typeface="Futura PT Book" panose="020B0502020204020303" pitchFamily="34" charset="77"/>
                <a:ea typeface="+mn-ea"/>
                <a:cs typeface="+mn-cs"/>
              </a:rPr>
              <a:t>Ô</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Õ</a:t>
            </a:r>
            <a:r>
              <a:rPr lang="de-CH" sz="1600" b="0" i="0" kern="1200" spc="50" dirty="0">
                <a:solidFill>
                  <a:schemeClr val="tx1"/>
                </a:solidFill>
                <a:effectLst/>
                <a:latin typeface="Futura PT Book" panose="020B0502020204020303" pitchFamily="34" charset="77"/>
                <a:ea typeface="+mn-ea"/>
                <a:cs typeface="+mn-cs"/>
              </a:rPr>
              <a:t> Ö × </a:t>
            </a:r>
            <a:r>
              <a:rPr lang="de-CH" sz="1600" b="0" i="0" kern="1200" spc="50" dirty="0" err="1">
                <a:solidFill>
                  <a:schemeClr val="tx1"/>
                </a:solidFill>
                <a:effectLst/>
                <a:latin typeface="Futura PT Book" panose="020B0502020204020303" pitchFamily="34" charset="77"/>
                <a:ea typeface="+mn-ea"/>
                <a:cs typeface="+mn-cs"/>
              </a:rPr>
              <a:t>Ø</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Ù</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Ú</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Û</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Ü</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Ý</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Þ</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ß</a:t>
            </a:r>
            <a:r>
              <a:rPr lang="de-CH" sz="1600" b="0" i="0" kern="1200" spc="50" dirty="0">
                <a:solidFill>
                  <a:schemeClr val="tx1"/>
                </a:solidFill>
                <a:effectLst/>
                <a:latin typeface="Futura PT Book" panose="020B0502020204020303" pitchFamily="34" charset="77"/>
                <a:ea typeface="+mn-ea"/>
                <a:cs typeface="+mn-cs"/>
              </a:rPr>
              <a:t> </a:t>
            </a:r>
            <a:r>
              <a:rPr lang="pt-BR" sz="1600" b="0" i="0" kern="1200" spc="50" dirty="0">
                <a:solidFill>
                  <a:schemeClr val="tx1"/>
                </a:solidFill>
                <a:effectLst/>
                <a:latin typeface="Futura PT Book" panose="020B0502020204020303" pitchFamily="34" charset="77"/>
                <a:ea typeface="+mn-ea"/>
                <a:cs typeface="+mn-cs"/>
              </a:rPr>
              <a:t>à á </a:t>
            </a:r>
            <a:r>
              <a:rPr lang="pt-BR" sz="1600" b="0" i="0" kern="1200" spc="50" dirty="0" err="1">
                <a:solidFill>
                  <a:schemeClr val="tx1"/>
                </a:solidFill>
                <a:effectLst/>
                <a:latin typeface="Futura PT Book" panose="020B0502020204020303" pitchFamily="34" charset="77"/>
                <a:ea typeface="+mn-ea"/>
                <a:cs typeface="+mn-cs"/>
              </a:rPr>
              <a:t>â</a:t>
            </a:r>
            <a:r>
              <a:rPr lang="pt-BR" sz="1600" b="0" i="0" kern="1200" spc="50" dirty="0">
                <a:solidFill>
                  <a:schemeClr val="tx1"/>
                </a:solidFill>
                <a:effectLst/>
                <a:latin typeface="Futura PT Book" panose="020B0502020204020303" pitchFamily="34" charset="77"/>
                <a:ea typeface="+mn-ea"/>
                <a:cs typeface="+mn-cs"/>
              </a:rPr>
              <a:t> </a:t>
            </a:r>
            <a:r>
              <a:rPr lang="pt-BR" sz="1600" b="0" i="0" kern="1200" spc="50" dirty="0" err="1">
                <a:solidFill>
                  <a:schemeClr val="tx1"/>
                </a:solidFill>
                <a:effectLst/>
                <a:latin typeface="Futura PT Book" panose="020B0502020204020303" pitchFamily="34" charset="77"/>
                <a:ea typeface="+mn-ea"/>
                <a:cs typeface="+mn-cs"/>
              </a:rPr>
              <a:t>ã</a:t>
            </a:r>
            <a:r>
              <a:rPr lang="pt-BR" sz="1600" b="0" i="0" kern="1200" spc="50" dirty="0">
                <a:solidFill>
                  <a:schemeClr val="tx1"/>
                </a:solidFill>
                <a:effectLst/>
                <a:latin typeface="Futura PT Book" panose="020B0502020204020303" pitchFamily="34" charset="77"/>
                <a:ea typeface="+mn-ea"/>
                <a:cs typeface="+mn-cs"/>
              </a:rPr>
              <a:t> </a:t>
            </a:r>
            <a:r>
              <a:rPr lang="pt-BR" sz="1600" b="0" i="0" kern="1200" spc="50" dirty="0" err="1">
                <a:solidFill>
                  <a:schemeClr val="tx1"/>
                </a:solidFill>
                <a:effectLst/>
                <a:latin typeface="Futura PT Book" panose="020B0502020204020303" pitchFamily="34" charset="77"/>
                <a:ea typeface="+mn-ea"/>
                <a:cs typeface="+mn-cs"/>
              </a:rPr>
              <a:t>ä</a:t>
            </a:r>
            <a:r>
              <a:rPr lang="pt-BR" sz="1600" b="0" i="0" kern="1200" spc="50" dirty="0">
                <a:solidFill>
                  <a:schemeClr val="tx1"/>
                </a:solidFill>
                <a:effectLst/>
                <a:latin typeface="Futura PT Book" panose="020B0502020204020303" pitchFamily="34" charset="77"/>
                <a:ea typeface="+mn-ea"/>
                <a:cs typeface="+mn-cs"/>
              </a:rPr>
              <a:t> </a:t>
            </a:r>
            <a:r>
              <a:rPr lang="pt-BR" sz="1600" b="0" i="0" kern="1200" spc="50" dirty="0" err="1">
                <a:solidFill>
                  <a:schemeClr val="tx1"/>
                </a:solidFill>
                <a:effectLst/>
                <a:latin typeface="Futura PT Book" panose="020B0502020204020303" pitchFamily="34" charset="77"/>
                <a:ea typeface="+mn-ea"/>
                <a:cs typeface="+mn-cs"/>
              </a:rPr>
              <a:t>å</a:t>
            </a:r>
            <a:r>
              <a:rPr lang="pt-BR" sz="1600" b="0" i="0" kern="1200" spc="50" dirty="0">
                <a:solidFill>
                  <a:schemeClr val="tx1"/>
                </a:solidFill>
                <a:effectLst/>
                <a:latin typeface="Futura PT Book" panose="020B0502020204020303" pitchFamily="34" charset="77"/>
                <a:ea typeface="+mn-ea"/>
                <a:cs typeface="+mn-cs"/>
              </a:rPr>
              <a:t> </a:t>
            </a:r>
            <a:r>
              <a:rPr lang="pt-BR" sz="1600" b="0" i="0" kern="1200" spc="50" dirty="0" err="1">
                <a:solidFill>
                  <a:schemeClr val="tx1"/>
                </a:solidFill>
                <a:effectLst/>
                <a:latin typeface="Futura PT Book" panose="020B0502020204020303" pitchFamily="34" charset="77"/>
                <a:ea typeface="+mn-ea"/>
                <a:cs typeface="+mn-cs"/>
              </a:rPr>
              <a:t>æ</a:t>
            </a:r>
            <a:r>
              <a:rPr lang="pt-BR" sz="1600" b="0" i="0" kern="1200" spc="50" dirty="0">
                <a:solidFill>
                  <a:schemeClr val="tx1"/>
                </a:solidFill>
                <a:effectLst/>
                <a:latin typeface="Futura PT Book" panose="020B0502020204020303" pitchFamily="34" charset="77"/>
                <a:ea typeface="+mn-ea"/>
                <a:cs typeface="+mn-cs"/>
              </a:rPr>
              <a:t> </a:t>
            </a:r>
            <a:r>
              <a:rPr lang="pt-BR" sz="1600" b="0" i="0" kern="1200" spc="50" dirty="0" err="1">
                <a:solidFill>
                  <a:schemeClr val="tx1"/>
                </a:solidFill>
                <a:effectLst/>
                <a:latin typeface="Futura PT Book" panose="020B0502020204020303" pitchFamily="34" charset="77"/>
                <a:ea typeface="+mn-ea"/>
                <a:cs typeface="+mn-cs"/>
              </a:rPr>
              <a:t>ç</a:t>
            </a:r>
            <a:r>
              <a:rPr lang="pt-BR" sz="1600" b="0" i="0" kern="1200" spc="50" dirty="0">
                <a:solidFill>
                  <a:schemeClr val="tx1"/>
                </a:solidFill>
                <a:effectLst/>
                <a:latin typeface="Futura PT Book" panose="020B0502020204020303" pitchFamily="34" charset="77"/>
                <a:ea typeface="+mn-ea"/>
                <a:cs typeface="+mn-cs"/>
              </a:rPr>
              <a:t> </a:t>
            </a:r>
            <a:r>
              <a:rPr lang="pt-BR" sz="1600" b="0" i="0" kern="1200" spc="50" dirty="0" err="1">
                <a:solidFill>
                  <a:schemeClr val="tx1"/>
                </a:solidFill>
                <a:effectLst/>
                <a:latin typeface="Futura PT Book" panose="020B0502020204020303" pitchFamily="34" charset="77"/>
                <a:ea typeface="+mn-ea"/>
                <a:cs typeface="+mn-cs"/>
              </a:rPr>
              <a:t>è</a:t>
            </a:r>
            <a:r>
              <a:rPr lang="pt-BR" sz="1600" b="0" i="0" kern="1200" spc="50" dirty="0">
                <a:solidFill>
                  <a:schemeClr val="tx1"/>
                </a:solidFill>
                <a:effectLst/>
                <a:latin typeface="Futura PT Book" panose="020B0502020204020303" pitchFamily="34" charset="77"/>
                <a:ea typeface="+mn-ea"/>
                <a:cs typeface="+mn-cs"/>
              </a:rPr>
              <a:t> é </a:t>
            </a:r>
            <a:r>
              <a:rPr lang="pt-BR" sz="1600" b="0" i="0" kern="1200" spc="50" dirty="0" err="1">
                <a:solidFill>
                  <a:schemeClr val="tx1"/>
                </a:solidFill>
                <a:effectLst/>
                <a:latin typeface="Futura PT Book" panose="020B0502020204020303" pitchFamily="34" charset="77"/>
                <a:ea typeface="+mn-ea"/>
                <a:cs typeface="+mn-cs"/>
              </a:rPr>
              <a:t>ê</a:t>
            </a:r>
            <a:r>
              <a:rPr lang="pt-BR" sz="1600" b="0" i="0" kern="1200" spc="50" dirty="0">
                <a:solidFill>
                  <a:schemeClr val="tx1"/>
                </a:solidFill>
                <a:effectLst/>
                <a:latin typeface="Futura PT Book" panose="020B0502020204020303" pitchFamily="34" charset="77"/>
                <a:ea typeface="+mn-ea"/>
                <a:cs typeface="+mn-cs"/>
              </a:rPr>
              <a:t> </a:t>
            </a:r>
            <a:r>
              <a:rPr lang="pt-BR" sz="1600" b="0" i="0" kern="1200" spc="50" dirty="0" err="1">
                <a:solidFill>
                  <a:schemeClr val="tx1"/>
                </a:solidFill>
                <a:effectLst/>
                <a:latin typeface="Futura PT Book" panose="020B0502020204020303" pitchFamily="34" charset="77"/>
                <a:ea typeface="+mn-ea"/>
                <a:cs typeface="+mn-cs"/>
              </a:rPr>
              <a:t>ë</a:t>
            </a:r>
            <a:r>
              <a:rPr lang="pt-BR" sz="1600" b="0" i="0" kern="1200" spc="50" dirty="0">
                <a:solidFill>
                  <a:schemeClr val="tx1"/>
                </a:solidFill>
                <a:effectLst/>
                <a:latin typeface="Futura PT Book" panose="020B0502020204020303" pitchFamily="34" charset="77"/>
                <a:ea typeface="+mn-ea"/>
                <a:cs typeface="+mn-cs"/>
              </a:rPr>
              <a:t> </a:t>
            </a:r>
            <a:r>
              <a:rPr lang="pt-BR" sz="1600" b="0" i="0" kern="1200" spc="50" dirty="0" err="1">
                <a:solidFill>
                  <a:schemeClr val="tx1"/>
                </a:solidFill>
                <a:effectLst/>
                <a:latin typeface="Futura PT Book" panose="020B0502020204020303" pitchFamily="34" charset="77"/>
                <a:ea typeface="+mn-ea"/>
                <a:cs typeface="+mn-cs"/>
              </a:rPr>
              <a:t>ì</a:t>
            </a:r>
            <a:r>
              <a:rPr lang="pt-BR" sz="1600" b="0" i="0" kern="1200" spc="50" dirty="0">
                <a:solidFill>
                  <a:schemeClr val="tx1"/>
                </a:solidFill>
                <a:effectLst/>
                <a:latin typeface="Futura PT Book" panose="020B0502020204020303" pitchFamily="34" charset="77"/>
                <a:ea typeface="+mn-ea"/>
                <a:cs typeface="+mn-cs"/>
              </a:rPr>
              <a:t> </a:t>
            </a:r>
            <a:r>
              <a:rPr lang="pt-BR" sz="1600" b="0" i="0" kern="1200" spc="50" dirty="0" err="1">
                <a:solidFill>
                  <a:schemeClr val="tx1"/>
                </a:solidFill>
                <a:effectLst/>
                <a:latin typeface="Futura PT Book" panose="020B0502020204020303" pitchFamily="34" charset="77"/>
                <a:ea typeface="+mn-ea"/>
                <a:cs typeface="+mn-cs"/>
              </a:rPr>
              <a:t>í</a:t>
            </a:r>
            <a:r>
              <a:rPr lang="pt-BR" sz="1600" b="0" i="0" kern="1200" spc="50" dirty="0">
                <a:solidFill>
                  <a:schemeClr val="tx1"/>
                </a:solidFill>
                <a:effectLst/>
                <a:latin typeface="Futura PT Book" panose="020B0502020204020303" pitchFamily="34" charset="77"/>
                <a:ea typeface="+mn-ea"/>
                <a:cs typeface="+mn-cs"/>
              </a:rPr>
              <a:t> </a:t>
            </a:r>
            <a:r>
              <a:rPr lang="pt-BR" sz="1600" b="0" i="0" kern="1200" spc="50" dirty="0" err="1">
                <a:solidFill>
                  <a:schemeClr val="tx1"/>
                </a:solidFill>
                <a:effectLst/>
                <a:latin typeface="Futura PT Book" panose="020B0502020204020303" pitchFamily="34" charset="77"/>
                <a:ea typeface="+mn-ea"/>
                <a:cs typeface="+mn-cs"/>
              </a:rPr>
              <a:t>î</a:t>
            </a:r>
            <a:r>
              <a:rPr lang="pt-BR" sz="1600" b="0" i="0" kern="1200" spc="50" dirty="0">
                <a:solidFill>
                  <a:schemeClr val="tx1"/>
                </a:solidFill>
                <a:effectLst/>
                <a:latin typeface="Futura PT Book" panose="020B0502020204020303" pitchFamily="34" charset="77"/>
                <a:ea typeface="+mn-ea"/>
                <a:cs typeface="+mn-cs"/>
              </a:rPr>
              <a:t> </a:t>
            </a:r>
            <a:r>
              <a:rPr lang="pt-BR" sz="1600" b="0" i="0" kern="1200" spc="50" dirty="0" err="1">
                <a:solidFill>
                  <a:schemeClr val="tx1"/>
                </a:solidFill>
                <a:effectLst/>
                <a:latin typeface="Futura PT Book" panose="020B0502020204020303" pitchFamily="34" charset="77"/>
                <a:ea typeface="+mn-ea"/>
                <a:cs typeface="+mn-cs"/>
              </a:rPr>
              <a:t>ï</a:t>
            </a:r>
            <a:r>
              <a:rPr lang="pt-BR"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ð</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ñ</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ò</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ó</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ô</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õ</a:t>
            </a:r>
            <a:r>
              <a:rPr lang="de-CH" sz="1600" b="0" i="0" kern="1200" spc="50" dirty="0">
                <a:solidFill>
                  <a:schemeClr val="tx1"/>
                </a:solidFill>
                <a:effectLst/>
                <a:latin typeface="Futura PT Book" panose="020B0502020204020303" pitchFamily="34" charset="77"/>
                <a:ea typeface="+mn-ea"/>
                <a:cs typeface="+mn-cs"/>
              </a:rPr>
              <a:t> ö ÷ </a:t>
            </a:r>
            <a:r>
              <a:rPr lang="de-CH" sz="1600" b="0" i="0" kern="1200" spc="50" dirty="0" err="1">
                <a:solidFill>
                  <a:schemeClr val="tx1"/>
                </a:solidFill>
                <a:effectLst/>
                <a:latin typeface="Futura PT Book" panose="020B0502020204020303" pitchFamily="34" charset="77"/>
                <a:ea typeface="+mn-ea"/>
                <a:cs typeface="+mn-cs"/>
              </a:rPr>
              <a:t>ø</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ù</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ú</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û</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ü</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ý</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þ</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ÿ</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Œ</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œ</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Š</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š</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Ÿ</a:t>
            </a:r>
            <a:r>
              <a:rPr lang="de-CH" sz="1600" b="0" i="0" kern="1200" spc="50" dirty="0">
                <a:solidFill>
                  <a:schemeClr val="tx1"/>
                </a:solidFill>
                <a:effectLst/>
                <a:latin typeface="Futura PT Book" panose="020B0502020204020303" pitchFamily="34" charset="77"/>
                <a:ea typeface="+mn-ea"/>
                <a:cs typeface="+mn-cs"/>
              </a:rPr>
              <a:t> </a:t>
            </a:r>
            <a:r>
              <a:rPr lang="de-CH" sz="1600" b="0" i="0" kern="1200" spc="50" dirty="0" err="1">
                <a:solidFill>
                  <a:schemeClr val="tx1"/>
                </a:solidFill>
                <a:effectLst/>
                <a:latin typeface="Futura PT Book" panose="020B0502020204020303" pitchFamily="34" charset="77"/>
                <a:ea typeface="+mn-ea"/>
                <a:cs typeface="+mn-cs"/>
              </a:rPr>
              <a:t>ƒ</a:t>
            </a:r>
            <a:r>
              <a:rPr lang="de-CH" sz="1600" b="0" i="0" kern="1200" spc="50" dirty="0">
                <a:solidFill>
                  <a:schemeClr val="tx1"/>
                </a:solidFill>
                <a:effectLst/>
                <a:latin typeface="Futura PT Book" panose="020B0502020204020303" pitchFamily="34" charset="77"/>
                <a:ea typeface="+mn-ea"/>
                <a:cs typeface="+mn-cs"/>
              </a:rPr>
              <a:t> – — ‘  ’ ‚ “ ” „ † ‡ • … ‰ € ™</a:t>
            </a:r>
            <a:endParaRPr lang="de-CH" sz="1600" b="0" i="0" u="none" kern="1200" spc="50" dirty="0">
              <a:solidFill>
                <a:schemeClr val="tx1"/>
              </a:solidFill>
              <a:effectLst/>
              <a:latin typeface="Futura PT Book" panose="020B0502020204020303" pitchFamily="34" charset="77"/>
              <a:ea typeface="Calibri"/>
              <a:cs typeface="Times New Roman"/>
            </a:endParaRPr>
          </a:p>
        </p:txBody>
      </p:sp>
    </p:spTree>
    <p:extLst>
      <p:ext uri="{BB962C8B-B14F-4D97-AF65-F5344CB8AC3E}">
        <p14:creationId xmlns:p14="http://schemas.microsoft.com/office/powerpoint/2010/main" val="3476469383"/>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ew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4806095"/>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Empty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1425401"/>
      </p:ext>
    </p:extLst>
  </p:cSld>
  <p:clrMapOvr>
    <a:overrideClrMapping bg1="lt1" tx1="dk1" bg2="lt2" tx2="dk2" accent1="accent1" accent2="accent2" accent3="accent3" accent4="accent4" accent5="accent5" accent6="accent6" hlink="hlink" folHlink="folHlink"/>
  </p:clrMapOvr>
  <p:transition/>
  <p:extLst>
    <p:ext uri="{DCECCB84-F9BA-43D5-87BE-67443E8EF086}">
      <p15:sldGuideLst xmlns:p15="http://schemas.microsoft.com/office/powerpoint/2012/main">
        <p15:guide id="1" orient="horz" pos="35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70FA5733-390B-98DF-0A0E-014E76C80AD5}"/>
              </a:ext>
            </a:extLst>
          </p:cNvPr>
          <p:cNvSpPr/>
          <p:nvPr userDrawn="1"/>
        </p:nvSpPr>
        <p:spPr>
          <a:xfrm>
            <a:off x="0" y="0"/>
            <a:ext cx="12192000" cy="1207658"/>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de-DE" b="0" i="0" dirty="0">
              <a:latin typeface="Futura PT Book" panose="020B0502020204020303" pitchFamily="34" charset="77"/>
            </a:endParaRPr>
          </a:p>
        </p:txBody>
      </p:sp>
      <p:pic>
        <p:nvPicPr>
          <p:cNvPr id="2" name="Grafik 1">
            <a:extLst>
              <a:ext uri="{FF2B5EF4-FFF2-40B4-BE49-F238E27FC236}">
                <a16:creationId xmlns:a16="http://schemas.microsoft.com/office/drawing/2014/main" id="{10CD5111-B778-87F2-B4BC-1C28EA6BB36F}"/>
              </a:ext>
            </a:extLst>
          </p:cNvPr>
          <p:cNvPicPr>
            <a:picLocks noChangeAspect="1"/>
          </p:cNvPicPr>
          <p:nvPr userDrawn="1"/>
        </p:nvPicPr>
        <p:blipFill>
          <a:blip>
            <a:extLst>
              <a:ext uri="{96DAC541-7B7A-43D3-8B79-37D633B846F1}">
                <asvg:svgBlip xmlns:asvg="http://schemas.microsoft.com/office/drawing/2016/SVG/main" r:embed="rId19"/>
              </a:ext>
            </a:extLst>
          </a:blip>
          <a:stretch>
            <a:fillRect/>
          </a:stretch>
        </p:blipFill>
        <p:spPr>
          <a:xfrm>
            <a:off x="402515" y="356872"/>
            <a:ext cx="1592051" cy="484797"/>
          </a:xfrm>
          <a:prstGeom prst="rect">
            <a:avLst/>
          </a:prstGeom>
        </p:spPr>
      </p:pic>
    </p:spTree>
    <p:extLst>
      <p:ext uri="{BB962C8B-B14F-4D97-AF65-F5344CB8AC3E}">
        <p14:creationId xmlns:p14="http://schemas.microsoft.com/office/powerpoint/2010/main" val="2998356745"/>
      </p:ext>
    </p:extLst>
  </p:cSld>
  <p:clrMap bg1="lt1" tx1="dk1" bg2="lt2" tx2="dk2" accent1="accent1" accent2="accent2" accent3="accent3" accent4="accent4" accent5="accent5" accent6="accent6" hlink="hlink" folHlink="folHlink"/>
  <p:sldLayoutIdLst>
    <p:sldLayoutId id="2147483705" r:id="rId1"/>
    <p:sldLayoutId id="2147483712" r:id="rId2"/>
    <p:sldLayoutId id="2147483717" r:id="rId3"/>
    <p:sldLayoutId id="2147483709" r:id="rId4"/>
    <p:sldLayoutId id="2147483710" r:id="rId5"/>
    <p:sldLayoutId id="2147483722" r:id="rId6"/>
    <p:sldLayoutId id="2147483714" r:id="rId7"/>
    <p:sldLayoutId id="2147483713" r:id="rId8"/>
    <p:sldLayoutId id="2147483715" r:id="rId9"/>
    <p:sldLayoutId id="2147483716" r:id="rId10"/>
    <p:sldLayoutId id="2147483711" r:id="rId11"/>
    <p:sldLayoutId id="2147483708" r:id="rId12"/>
    <p:sldLayoutId id="2147483721" r:id="rId13"/>
    <p:sldLayoutId id="2147483718" r:id="rId14"/>
    <p:sldLayoutId id="2147483719" r:id="rId15"/>
    <p:sldLayoutId id="2147483723" r:id="rId16"/>
    <p:sldLayoutId id="2147483703"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5">
          <p15:clr>
            <a:srgbClr val="F26B43"/>
          </p15:clr>
        </p15:guide>
        <p15:guide id="2" orient="horz" pos="1185">
          <p15:clr>
            <a:srgbClr val="F26B43"/>
          </p15:clr>
        </p15:guide>
        <p15:guide id="3" pos="2887" userDrawn="1">
          <p15:clr>
            <a:srgbClr val="F26B43"/>
          </p15:clr>
        </p15:guide>
        <p15:guide id="5" pos="7265">
          <p15:clr>
            <a:srgbClr val="F26B43"/>
          </p15:clr>
        </p15:guide>
        <p15:guide id="6" orient="horz" pos="3884">
          <p15:clr>
            <a:srgbClr val="F26B43"/>
          </p15:clr>
        </p15:guide>
        <p15:guide id="7" orient="horz" pos="2160" userDrawn="1">
          <p15:clr>
            <a:srgbClr val="F26B43"/>
          </p15:clr>
        </p15:guide>
        <p15:guide id="8" pos="3182" userDrawn="1">
          <p15:clr>
            <a:srgbClr val="F26B43"/>
          </p15:clr>
        </p15:guide>
        <p15:guide id="9" pos="9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6.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1.xml"/><Relationship Id="rId5" Type="http://schemas.openxmlformats.org/officeDocument/2006/relationships/image" Target="../media/image44.jpeg"/><Relationship Id="rId4" Type="http://schemas.openxmlformats.org/officeDocument/2006/relationships/image" Target="../media/image4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47.sv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1DC4FEF0-7692-A8BD-CA2A-6D1D02F6E215}"/>
              </a:ext>
            </a:extLst>
          </p:cNvPr>
          <p:cNvSpPr>
            <a:spLocks noGrp="1"/>
          </p:cNvSpPr>
          <p:nvPr>
            <p:ph type="body" sz="quarter" idx="12"/>
          </p:nvPr>
        </p:nvSpPr>
        <p:spPr/>
        <p:txBody>
          <a:bodyPr/>
          <a:lstStyle/>
          <a:p>
            <a:r>
              <a:rPr lang="en-US" sz="7200" dirty="0">
                <a:solidFill>
                  <a:schemeClr val="tx1"/>
                </a:solidFill>
              </a:rPr>
              <a:t>THE NEW BACKPACK</a:t>
            </a:r>
            <a:br>
              <a:rPr lang="en-US" sz="7200" dirty="0">
                <a:solidFill>
                  <a:schemeClr val="tx1"/>
                </a:solidFill>
              </a:rPr>
            </a:br>
            <a:r>
              <a:rPr lang="en-US" sz="7200" dirty="0">
                <a:solidFill>
                  <a:schemeClr val="tx1"/>
                </a:solidFill>
              </a:rPr>
              <a:t>LINE-UP </a:t>
            </a:r>
          </a:p>
        </p:txBody>
      </p:sp>
      <p:sp>
        <p:nvSpPr>
          <p:cNvPr id="9" name="Textplatzhalter 8">
            <a:extLst>
              <a:ext uri="{FF2B5EF4-FFF2-40B4-BE49-F238E27FC236}">
                <a16:creationId xmlns:a16="http://schemas.microsoft.com/office/drawing/2014/main" id="{777423F4-F3BC-FEB8-9F56-84BF72C3B748}"/>
              </a:ext>
            </a:extLst>
          </p:cNvPr>
          <p:cNvSpPr>
            <a:spLocks noGrp="1"/>
          </p:cNvSpPr>
          <p:nvPr>
            <p:ph type="body" sz="quarter" idx="14"/>
          </p:nvPr>
        </p:nvSpPr>
        <p:spPr>
          <a:xfrm>
            <a:off x="558555" y="3753397"/>
            <a:ext cx="4529333" cy="935743"/>
          </a:xfrm>
        </p:spPr>
        <p:txBody>
          <a:bodyPr/>
          <a:lstStyle/>
          <a:p>
            <a:r>
              <a:rPr lang="en-US" b="0" dirty="0">
                <a:solidFill>
                  <a:schemeClr val="tx1"/>
                </a:solidFill>
                <a:latin typeface="Futura PT Book" panose="020B0502020204020303" pitchFamily="34" charset="77"/>
              </a:rPr>
              <a:t>VERSATILITY FOR EVERY LIFESTYLE!</a:t>
            </a:r>
            <a:endParaRPr lang="en-GB" b="0" dirty="0">
              <a:solidFill>
                <a:schemeClr val="tx1"/>
              </a:solidFill>
              <a:latin typeface="Futura PT Book" panose="020B0502020204020303" pitchFamily="34" charset="77"/>
            </a:endParaRPr>
          </a:p>
          <a:p>
            <a:endParaRPr lang="de-DE" b="0" dirty="0">
              <a:solidFill>
                <a:schemeClr val="tx1"/>
              </a:solidFill>
              <a:latin typeface="Futura PT Book" panose="020B0502020204020303" pitchFamily="34" charset="77"/>
            </a:endParaRPr>
          </a:p>
        </p:txBody>
      </p:sp>
    </p:spTree>
    <p:extLst>
      <p:ext uri="{BB962C8B-B14F-4D97-AF65-F5344CB8AC3E}">
        <p14:creationId xmlns:p14="http://schemas.microsoft.com/office/powerpoint/2010/main" val="608046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1">
            <a:extLst>
              <a:ext uri="{FF2B5EF4-FFF2-40B4-BE49-F238E27FC236}">
                <a16:creationId xmlns:a16="http://schemas.microsoft.com/office/drawing/2014/main" id="{875A1E1E-1C16-6CDF-0766-2B6D95881D84}"/>
              </a:ext>
            </a:extLst>
          </p:cNvPr>
          <p:cNvGrpSpPr/>
          <p:nvPr/>
        </p:nvGrpSpPr>
        <p:grpSpPr>
          <a:xfrm>
            <a:off x="929426" y="2996952"/>
            <a:ext cx="10333148" cy="4284476"/>
            <a:chOff x="-1817" y="2673274"/>
            <a:chExt cx="11856267" cy="4561140"/>
          </a:xfrm>
        </p:grpSpPr>
        <p:pic>
          <p:nvPicPr>
            <p:cNvPr id="3" name="Grafik 2" descr="Ein Bild, das Zubehör, Gepäck und Koffer, Tasche, Rucksack enthält.&#10;&#10;Automatisch generierte Beschreibung">
              <a:extLst>
                <a:ext uri="{FF2B5EF4-FFF2-40B4-BE49-F238E27FC236}">
                  <a16:creationId xmlns:a16="http://schemas.microsoft.com/office/drawing/2014/main" id="{3392D242-C0A7-8FF4-FA4E-8979D63A64E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17" y="3777526"/>
              <a:ext cx="2325740" cy="2325740"/>
            </a:xfrm>
            <a:prstGeom prst="rect">
              <a:avLst/>
            </a:prstGeom>
          </p:spPr>
        </p:pic>
        <p:grpSp>
          <p:nvGrpSpPr>
            <p:cNvPr id="4" name="Gruppieren 3">
              <a:extLst>
                <a:ext uri="{FF2B5EF4-FFF2-40B4-BE49-F238E27FC236}">
                  <a16:creationId xmlns:a16="http://schemas.microsoft.com/office/drawing/2014/main" id="{37BA84C8-047A-AA4A-ABDE-885F94888685}"/>
                </a:ext>
              </a:extLst>
            </p:cNvPr>
            <p:cNvGrpSpPr/>
            <p:nvPr/>
          </p:nvGrpSpPr>
          <p:grpSpPr>
            <a:xfrm>
              <a:off x="337550" y="2673274"/>
              <a:ext cx="11516900" cy="4561140"/>
              <a:chOff x="337550" y="2673274"/>
              <a:chExt cx="11516900" cy="4561140"/>
            </a:xfrm>
          </p:grpSpPr>
          <p:pic>
            <p:nvPicPr>
              <p:cNvPr id="5" name="Grafik 4" descr="Ein Bild, das Zubehör, Gepäck und Koffer, Tasche enthält.&#10;&#10;Automatisch generierte Beschreibung">
                <a:extLst>
                  <a:ext uri="{FF2B5EF4-FFF2-40B4-BE49-F238E27FC236}">
                    <a16:creationId xmlns:a16="http://schemas.microsoft.com/office/drawing/2014/main" id="{0E89E3E2-5ED8-BB16-4530-BDE7D133861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82195" y="2673274"/>
                <a:ext cx="4561140" cy="4561140"/>
              </a:xfrm>
              <a:prstGeom prst="rect">
                <a:avLst/>
              </a:prstGeom>
            </p:spPr>
          </p:pic>
          <p:pic>
            <p:nvPicPr>
              <p:cNvPr id="6" name="Grafik 5" descr="Ein Bild, das Zubehör, Gepäck und Koffer, Tasche, Rucksack enthält.&#10;&#10;Automatisch generierte Beschreibung">
                <a:extLst>
                  <a:ext uri="{FF2B5EF4-FFF2-40B4-BE49-F238E27FC236}">
                    <a16:creationId xmlns:a16="http://schemas.microsoft.com/office/drawing/2014/main" id="{9BCA8E3A-B258-85AA-8543-790DFEE80DA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36618" y="4305066"/>
                <a:ext cx="2593962" cy="2593962"/>
              </a:xfrm>
              <a:prstGeom prst="rect">
                <a:avLst/>
              </a:prstGeom>
            </p:spPr>
          </p:pic>
          <p:pic>
            <p:nvPicPr>
              <p:cNvPr id="7" name="Grafik 6" descr="Ein Bild, das Gepäck und Koffer, Zubehör, Tasche, Rucksack enthält.&#10;&#10;Automatisch generierte Beschreibung">
                <a:extLst>
                  <a:ext uri="{FF2B5EF4-FFF2-40B4-BE49-F238E27FC236}">
                    <a16:creationId xmlns:a16="http://schemas.microsoft.com/office/drawing/2014/main" id="{55A62CB0-14ED-F407-5686-901BB3AAFE9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03401" y="3769917"/>
                <a:ext cx="3451049" cy="3451049"/>
              </a:xfrm>
              <a:prstGeom prst="rect">
                <a:avLst/>
              </a:prstGeom>
            </p:spPr>
          </p:pic>
          <p:sp>
            <p:nvSpPr>
              <p:cNvPr id="8" name="Rechteck 45">
                <a:extLst>
                  <a:ext uri="{FF2B5EF4-FFF2-40B4-BE49-F238E27FC236}">
                    <a16:creationId xmlns:a16="http://schemas.microsoft.com/office/drawing/2014/main" id="{A5E6DEEB-3EB9-6EFF-A235-0810DF4A5E6F}"/>
                  </a:ext>
                </a:extLst>
              </p:cNvPr>
              <p:cNvSpPr/>
              <p:nvPr/>
            </p:nvSpPr>
            <p:spPr>
              <a:xfrm>
                <a:off x="5990110" y="6429507"/>
                <a:ext cx="1084752" cy="2352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spcAft>
                    <a:spcPts val="600"/>
                  </a:spcAft>
                  <a:buClr>
                    <a:srgbClr val="818387"/>
                  </a:buClr>
                </a:pPr>
                <a:r>
                  <a:rPr lang="de-DE" sz="1200" dirty="0">
                    <a:solidFill>
                      <a:srgbClr val="3D3D3D"/>
                    </a:solidFill>
                    <a:latin typeface="Futura PT Demi" panose="020B0702020204020303" pitchFamily="34" charset="0"/>
                    <a:cs typeface="Futura Medium" panose="020B0602020204020303"/>
                  </a:rPr>
                  <a:t>COMMUTER</a:t>
                </a:r>
              </a:p>
            </p:txBody>
          </p:sp>
          <p:sp>
            <p:nvSpPr>
              <p:cNvPr id="9" name="Rechteck 45">
                <a:extLst>
                  <a:ext uri="{FF2B5EF4-FFF2-40B4-BE49-F238E27FC236}">
                    <a16:creationId xmlns:a16="http://schemas.microsoft.com/office/drawing/2014/main" id="{D3A1DFE2-FD08-D349-7812-D5BFF4FF8B51}"/>
                  </a:ext>
                </a:extLst>
              </p:cNvPr>
              <p:cNvSpPr/>
              <p:nvPr/>
            </p:nvSpPr>
            <p:spPr>
              <a:xfrm>
                <a:off x="9745969" y="4422521"/>
                <a:ext cx="765911" cy="2352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ctr">
                  <a:spcAft>
                    <a:spcPts val="600"/>
                  </a:spcAft>
                  <a:buClr>
                    <a:srgbClr val="818387"/>
                  </a:buClr>
                </a:pPr>
                <a:r>
                  <a:rPr lang="de-DE" sz="1200" dirty="0">
                    <a:solidFill>
                      <a:srgbClr val="3D3D3D"/>
                    </a:solidFill>
                    <a:latin typeface="Futura PT Demi" panose="020B0702020204020303" pitchFamily="34" charset="0"/>
                    <a:cs typeface="Futura Medium" panose="020B0602020204020303"/>
                  </a:rPr>
                  <a:t>SPIN II</a:t>
                </a:r>
              </a:p>
            </p:txBody>
          </p:sp>
          <p:sp>
            <p:nvSpPr>
              <p:cNvPr id="10" name="Rechteck 45">
                <a:extLst>
                  <a:ext uri="{FF2B5EF4-FFF2-40B4-BE49-F238E27FC236}">
                    <a16:creationId xmlns:a16="http://schemas.microsoft.com/office/drawing/2014/main" id="{B3006AB3-5276-8ECF-B8C7-C953AC4FA53D}"/>
                  </a:ext>
                </a:extLst>
              </p:cNvPr>
              <p:cNvSpPr/>
              <p:nvPr/>
            </p:nvSpPr>
            <p:spPr>
              <a:xfrm>
                <a:off x="337550" y="5999070"/>
                <a:ext cx="1631927" cy="2847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ctr">
                  <a:spcAft>
                    <a:spcPts val="600"/>
                  </a:spcAft>
                  <a:buClr>
                    <a:srgbClr val="818387"/>
                  </a:buClr>
                </a:pPr>
                <a:r>
                  <a:rPr lang="de-DE" sz="1200" dirty="0">
                    <a:solidFill>
                      <a:srgbClr val="3D3D3D"/>
                    </a:solidFill>
                    <a:latin typeface="Futura PT Demi" panose="020B0702020204020303" pitchFamily="34" charset="0"/>
                    <a:cs typeface="Futura Medium" panose="020B0602020204020303"/>
                  </a:rPr>
                  <a:t>SEEKER II</a:t>
                </a:r>
              </a:p>
            </p:txBody>
          </p:sp>
          <p:sp>
            <p:nvSpPr>
              <p:cNvPr id="11" name="Rechteck 45">
                <a:extLst>
                  <a:ext uri="{FF2B5EF4-FFF2-40B4-BE49-F238E27FC236}">
                    <a16:creationId xmlns:a16="http://schemas.microsoft.com/office/drawing/2014/main" id="{F0CB0BE2-B138-48B9-47C8-C13FED84A20B}"/>
                  </a:ext>
                </a:extLst>
              </p:cNvPr>
              <p:cNvSpPr/>
              <p:nvPr/>
            </p:nvSpPr>
            <p:spPr>
              <a:xfrm>
                <a:off x="2312560" y="4449576"/>
                <a:ext cx="1333999" cy="2551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gn="ctr">
                  <a:spcAft>
                    <a:spcPts val="600"/>
                  </a:spcAft>
                  <a:buClr>
                    <a:srgbClr val="818387"/>
                  </a:buClr>
                </a:pPr>
                <a:r>
                  <a:rPr lang="de-DE" sz="1200" dirty="0">
                    <a:solidFill>
                      <a:srgbClr val="3D3D3D"/>
                    </a:solidFill>
                    <a:latin typeface="Futura PT Demi" panose="020B0702020204020303" pitchFamily="34" charset="0"/>
                    <a:cs typeface="Futura Medium" panose="020B0602020204020303"/>
                  </a:rPr>
                  <a:t>COMPANION</a:t>
                </a:r>
              </a:p>
            </p:txBody>
          </p:sp>
        </p:grpSp>
      </p:grpSp>
      <p:sp>
        <p:nvSpPr>
          <p:cNvPr id="12" name="Rechteck 45">
            <a:extLst>
              <a:ext uri="{FF2B5EF4-FFF2-40B4-BE49-F238E27FC236}">
                <a16:creationId xmlns:a16="http://schemas.microsoft.com/office/drawing/2014/main" id="{3DE0368B-5BA5-7F65-1127-34295094A388}"/>
              </a:ext>
            </a:extLst>
          </p:cNvPr>
          <p:cNvSpPr/>
          <p:nvPr/>
        </p:nvSpPr>
        <p:spPr>
          <a:xfrm>
            <a:off x="515380" y="2486301"/>
            <a:ext cx="10711190" cy="13387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oAutofit/>
          </a:bodyPr>
          <a:lstStyle/>
          <a:p>
            <a:pPr>
              <a:lnSpc>
                <a:spcPts val="2080"/>
              </a:lnSpc>
              <a:spcBef>
                <a:spcPts val="600"/>
              </a:spcBef>
              <a:spcAft>
                <a:spcPts val="600"/>
              </a:spcAft>
              <a:buClr>
                <a:srgbClr val="818387"/>
              </a:buClr>
              <a:tabLst>
                <a:tab pos="1076325" algn="l"/>
                <a:tab pos="2689225" algn="l"/>
                <a:tab pos="6188075" algn="l"/>
                <a:tab pos="6994525" algn="l"/>
                <a:tab pos="7893050" algn="l"/>
                <a:tab pos="8432800" algn="l"/>
                <a:tab pos="8877300" algn="l"/>
              </a:tabLst>
            </a:pPr>
            <a:r>
              <a:rPr lang="en-US" sz="1400" spc="50" dirty="0">
                <a:solidFill>
                  <a:schemeClr val="tx1"/>
                </a:solidFill>
                <a:latin typeface="Futura PT Book" panose="020B0502020204020303" pitchFamily="34" charset="77"/>
              </a:rPr>
              <a:t>The new range of backpacks offers something for every need and lifestyle. The lightweight and simple COMMUTER is ideal for the daily commute to work or for leisure activities. Choose from </a:t>
            </a:r>
            <a:r>
              <a:rPr lang="en-US" sz="1400" spc="50" dirty="0" err="1">
                <a:solidFill>
                  <a:schemeClr val="tx1"/>
                </a:solidFill>
                <a:latin typeface="Futura PT Book" panose="020B0502020204020303" pitchFamily="34" charset="77"/>
              </a:rPr>
              <a:t>colourful</a:t>
            </a:r>
            <a:r>
              <a:rPr lang="en-US" sz="1400" spc="50" dirty="0">
                <a:solidFill>
                  <a:schemeClr val="tx1"/>
                </a:solidFill>
                <a:latin typeface="Futura PT Book" panose="020B0502020204020303" pitchFamily="34" charset="77"/>
              </a:rPr>
              <a:t> designs, high visibility and robust construction.  The COMPANION is ready for any adventure with excellent ergonomics and practical features. The SEEKER II offers plenty of storage space and great organization for long journeys, while the SPIN II combines quality and sustainability at an unbeatable price. </a:t>
            </a:r>
          </a:p>
          <a:p>
            <a:pPr>
              <a:lnSpc>
                <a:spcPts val="2080"/>
              </a:lnSpc>
              <a:spcBef>
                <a:spcPts val="600"/>
              </a:spcBef>
              <a:spcAft>
                <a:spcPts val="600"/>
              </a:spcAft>
              <a:buClr>
                <a:srgbClr val="818387"/>
              </a:buClr>
              <a:tabLst>
                <a:tab pos="1076325" algn="l"/>
                <a:tab pos="2689225" algn="l"/>
                <a:tab pos="6188075" algn="l"/>
                <a:tab pos="6994525" algn="l"/>
                <a:tab pos="7893050" algn="l"/>
                <a:tab pos="8432800" algn="l"/>
                <a:tab pos="8877300" algn="l"/>
              </a:tabLst>
            </a:pPr>
            <a:r>
              <a:rPr lang="en-US" sz="1400" spc="50" dirty="0">
                <a:solidFill>
                  <a:schemeClr val="tx1"/>
                </a:solidFill>
                <a:latin typeface="Futura PT Book" panose="020B0502020204020303" pitchFamily="34" charset="77"/>
              </a:rPr>
              <a:t>Whether for work, study or leisure, discover the backpack that perfectly suits your lifestyle. </a:t>
            </a:r>
          </a:p>
        </p:txBody>
      </p:sp>
      <p:sp>
        <p:nvSpPr>
          <p:cNvPr id="15" name="Textfeld 14">
            <a:extLst>
              <a:ext uri="{FF2B5EF4-FFF2-40B4-BE49-F238E27FC236}">
                <a16:creationId xmlns:a16="http://schemas.microsoft.com/office/drawing/2014/main" id="{0AD94421-38BF-7EBE-BECC-1F082AC3E070}"/>
              </a:ext>
            </a:extLst>
          </p:cNvPr>
          <p:cNvSpPr txBox="1"/>
          <p:nvPr/>
        </p:nvSpPr>
        <p:spPr>
          <a:xfrm>
            <a:off x="407368" y="1808820"/>
            <a:ext cx="9541060" cy="595932"/>
          </a:xfrm>
          <a:prstGeom prst="rect">
            <a:avLst/>
          </a:prstGeom>
          <a:noFill/>
        </p:spPr>
        <p:txBody>
          <a:bodyPr wrap="square" rtlCol="0">
            <a:spAutoFit/>
          </a:bodyPr>
          <a:lstStyle/>
          <a:p>
            <a:pPr>
              <a:lnSpc>
                <a:spcPct val="90000"/>
              </a:lnSpc>
              <a:spcBef>
                <a:spcPts val="1000"/>
              </a:spcBef>
            </a:pPr>
            <a:r>
              <a:rPr lang="de-DE" sz="3600" b="1" dirty="0">
                <a:latin typeface="Futura PT Demi" panose="020B0502020204020303" pitchFamily="34" charset="77"/>
              </a:rPr>
              <a:t>VERSATILITY FOR EVERY LIFESTYLE</a:t>
            </a:r>
          </a:p>
        </p:txBody>
      </p:sp>
    </p:spTree>
    <p:extLst>
      <p:ext uri="{BB962C8B-B14F-4D97-AF65-F5344CB8AC3E}">
        <p14:creationId xmlns:p14="http://schemas.microsoft.com/office/powerpoint/2010/main" val="949865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0E53C850-05F7-427C-12F3-5DFF763BA0D9}"/>
              </a:ext>
            </a:extLst>
          </p:cNvPr>
          <p:cNvSpPr>
            <a:spLocks noGrp="1"/>
          </p:cNvSpPr>
          <p:nvPr>
            <p:ph type="body" sz="quarter" idx="11"/>
          </p:nvPr>
        </p:nvSpPr>
        <p:spPr>
          <a:xfrm>
            <a:off x="524705" y="2565400"/>
            <a:ext cx="4844492" cy="2909019"/>
          </a:xfrm>
        </p:spPr>
        <p:txBody>
          <a:bodyPr/>
          <a:lstStyle/>
          <a:p>
            <a:pPr>
              <a:spcBef>
                <a:spcPts val="600"/>
              </a:spcBef>
              <a:spcAft>
                <a:spcPts val="600"/>
              </a:spcAft>
            </a:pPr>
            <a:r>
              <a:rPr lang="en-US" dirty="0">
                <a:solidFill>
                  <a:schemeClr val="tx1"/>
                </a:solidFill>
              </a:rPr>
              <a:t>The COMMUTER is the ideal backpack for those who need plenty of space and essential features for work, school or short trips. Available in a wide range of </a:t>
            </a:r>
            <a:r>
              <a:rPr lang="en-US" dirty="0" err="1">
                <a:solidFill>
                  <a:schemeClr val="tx1"/>
                </a:solidFill>
              </a:rPr>
              <a:t>colours</a:t>
            </a:r>
            <a:r>
              <a:rPr lang="en-US" dirty="0">
                <a:solidFill>
                  <a:schemeClr val="tx1"/>
                </a:solidFill>
              </a:rPr>
              <a:t> to match your style, it offers simple functionality and lightweight design for everyday travel. For added versatility, the COMMUTER comes in special versions. The COMMUTER Camo combines durability with a unique camouflage pattern, perfect for daily commuting and active leisure. COMMUTER Reflective enhances safety with fully reflective material that ensures high visibility in low light conditions, making it a reliable companion day and night.</a:t>
            </a:r>
          </a:p>
        </p:txBody>
      </p:sp>
      <p:sp>
        <p:nvSpPr>
          <p:cNvPr id="6" name="Textfeld 5">
            <a:extLst>
              <a:ext uri="{FF2B5EF4-FFF2-40B4-BE49-F238E27FC236}">
                <a16:creationId xmlns:a16="http://schemas.microsoft.com/office/drawing/2014/main" id="{CAC6DCDA-3073-B2D3-4856-66CFEAA38E0B}"/>
              </a:ext>
            </a:extLst>
          </p:cNvPr>
          <p:cNvSpPr txBox="1"/>
          <p:nvPr/>
        </p:nvSpPr>
        <p:spPr>
          <a:xfrm>
            <a:off x="407368" y="1808820"/>
            <a:ext cx="3780419" cy="595932"/>
          </a:xfrm>
          <a:prstGeom prst="rect">
            <a:avLst/>
          </a:prstGeom>
          <a:noFill/>
        </p:spPr>
        <p:txBody>
          <a:bodyPr wrap="square" rtlCol="0">
            <a:spAutoFit/>
          </a:bodyPr>
          <a:lstStyle/>
          <a:p>
            <a:pPr>
              <a:lnSpc>
                <a:spcPct val="90000"/>
              </a:lnSpc>
              <a:spcBef>
                <a:spcPts val="1000"/>
              </a:spcBef>
            </a:pPr>
            <a:r>
              <a:rPr lang="de-DE" sz="3600" b="1" dirty="0">
                <a:latin typeface="Futura PT Demi" panose="020B0502020204020303" pitchFamily="34" charset="77"/>
              </a:rPr>
              <a:t>COMMUTER</a:t>
            </a:r>
          </a:p>
        </p:txBody>
      </p:sp>
      <p:cxnSp>
        <p:nvCxnSpPr>
          <p:cNvPr id="9" name="Gerader Verbinder 8">
            <a:extLst>
              <a:ext uri="{FF2B5EF4-FFF2-40B4-BE49-F238E27FC236}">
                <a16:creationId xmlns:a16="http://schemas.microsoft.com/office/drawing/2014/main" id="{C93F6CFA-0A3D-61D3-94B0-A5E0F331B284}"/>
              </a:ext>
            </a:extLst>
          </p:cNvPr>
          <p:cNvCxnSpPr>
            <a:cxnSpLocks/>
          </p:cNvCxnSpPr>
          <p:nvPr/>
        </p:nvCxnSpPr>
        <p:spPr>
          <a:xfrm>
            <a:off x="9181281" y="3060400"/>
            <a:ext cx="0" cy="493912"/>
          </a:xfrm>
          <a:prstGeom prst="line">
            <a:avLst/>
          </a:prstGeom>
          <a:ln w="28575">
            <a:solidFill>
              <a:srgbClr val="545455"/>
            </a:solidFill>
          </a:ln>
        </p:spPr>
        <p:style>
          <a:lnRef idx="1">
            <a:schemeClr val="accent1"/>
          </a:lnRef>
          <a:fillRef idx="0">
            <a:schemeClr val="accent1"/>
          </a:fillRef>
          <a:effectRef idx="0">
            <a:schemeClr val="accent1"/>
          </a:effectRef>
          <a:fontRef idx="minor">
            <a:schemeClr val="tx1"/>
          </a:fontRef>
        </p:style>
      </p:cxnSp>
      <p:cxnSp>
        <p:nvCxnSpPr>
          <p:cNvPr id="10" name="Gerader Verbinder 9">
            <a:extLst>
              <a:ext uri="{FF2B5EF4-FFF2-40B4-BE49-F238E27FC236}">
                <a16:creationId xmlns:a16="http://schemas.microsoft.com/office/drawing/2014/main" id="{932E234A-DC4F-1269-F601-473933004DFC}"/>
              </a:ext>
            </a:extLst>
          </p:cNvPr>
          <p:cNvCxnSpPr>
            <a:cxnSpLocks/>
          </p:cNvCxnSpPr>
          <p:nvPr/>
        </p:nvCxnSpPr>
        <p:spPr>
          <a:xfrm>
            <a:off x="7939660" y="3059572"/>
            <a:ext cx="0" cy="418935"/>
          </a:xfrm>
          <a:prstGeom prst="line">
            <a:avLst/>
          </a:prstGeom>
          <a:ln w="28575">
            <a:solidFill>
              <a:srgbClr val="403F3E"/>
            </a:solidFill>
          </a:ln>
        </p:spPr>
        <p:style>
          <a:lnRef idx="1">
            <a:schemeClr val="accent1"/>
          </a:lnRef>
          <a:fillRef idx="0">
            <a:schemeClr val="accent1"/>
          </a:fillRef>
          <a:effectRef idx="0">
            <a:schemeClr val="accent1"/>
          </a:effectRef>
          <a:fontRef idx="minor">
            <a:schemeClr val="tx1"/>
          </a:fontRef>
        </p:style>
      </p:cxnSp>
      <p:cxnSp>
        <p:nvCxnSpPr>
          <p:cNvPr id="11" name="Gerader Verbinder 10">
            <a:extLst>
              <a:ext uri="{FF2B5EF4-FFF2-40B4-BE49-F238E27FC236}">
                <a16:creationId xmlns:a16="http://schemas.microsoft.com/office/drawing/2014/main" id="{99C2B477-9A1D-F21E-B45F-CE50091CD9E9}"/>
              </a:ext>
            </a:extLst>
          </p:cNvPr>
          <p:cNvCxnSpPr>
            <a:cxnSpLocks/>
          </p:cNvCxnSpPr>
          <p:nvPr/>
        </p:nvCxnSpPr>
        <p:spPr>
          <a:xfrm>
            <a:off x="5928195" y="4061170"/>
            <a:ext cx="364847" cy="0"/>
          </a:xfrm>
          <a:prstGeom prst="line">
            <a:avLst/>
          </a:prstGeom>
          <a:ln w="28575">
            <a:solidFill>
              <a:srgbClr val="C83042"/>
            </a:solidFill>
          </a:ln>
        </p:spPr>
        <p:style>
          <a:lnRef idx="1">
            <a:schemeClr val="accent1"/>
          </a:lnRef>
          <a:fillRef idx="0">
            <a:schemeClr val="accent1"/>
          </a:fillRef>
          <a:effectRef idx="0">
            <a:schemeClr val="accent1"/>
          </a:effectRef>
          <a:fontRef idx="minor">
            <a:schemeClr val="tx1"/>
          </a:fontRef>
        </p:style>
      </p:cxnSp>
      <p:cxnSp>
        <p:nvCxnSpPr>
          <p:cNvPr id="13" name="Gerader Verbinder 12">
            <a:extLst>
              <a:ext uri="{FF2B5EF4-FFF2-40B4-BE49-F238E27FC236}">
                <a16:creationId xmlns:a16="http://schemas.microsoft.com/office/drawing/2014/main" id="{182E42D2-1199-178F-3BEC-F011514FFE14}"/>
              </a:ext>
            </a:extLst>
          </p:cNvPr>
          <p:cNvCxnSpPr>
            <a:cxnSpLocks/>
          </p:cNvCxnSpPr>
          <p:nvPr/>
        </p:nvCxnSpPr>
        <p:spPr>
          <a:xfrm>
            <a:off x="6399882" y="5068227"/>
            <a:ext cx="422712" cy="0"/>
          </a:xfrm>
          <a:prstGeom prst="line">
            <a:avLst/>
          </a:prstGeom>
          <a:ln w="28575">
            <a:solidFill>
              <a:srgbClr val="BDD6E8"/>
            </a:solidFill>
          </a:ln>
        </p:spPr>
        <p:style>
          <a:lnRef idx="1">
            <a:schemeClr val="accent1"/>
          </a:lnRef>
          <a:fillRef idx="0">
            <a:schemeClr val="accent1"/>
          </a:fillRef>
          <a:effectRef idx="0">
            <a:schemeClr val="accent1"/>
          </a:effectRef>
          <a:fontRef idx="minor">
            <a:schemeClr val="tx1"/>
          </a:fontRef>
        </p:style>
      </p:cxnSp>
      <p:cxnSp>
        <p:nvCxnSpPr>
          <p:cNvPr id="15" name="Gerader Verbinder 14">
            <a:extLst>
              <a:ext uri="{FF2B5EF4-FFF2-40B4-BE49-F238E27FC236}">
                <a16:creationId xmlns:a16="http://schemas.microsoft.com/office/drawing/2014/main" id="{D6964F9B-09C5-FE54-4979-DBEA700738BC}"/>
              </a:ext>
            </a:extLst>
          </p:cNvPr>
          <p:cNvCxnSpPr>
            <a:cxnSpLocks/>
          </p:cNvCxnSpPr>
          <p:nvPr/>
        </p:nvCxnSpPr>
        <p:spPr>
          <a:xfrm>
            <a:off x="7007321" y="5782009"/>
            <a:ext cx="435220" cy="0"/>
          </a:xfrm>
          <a:prstGeom prst="line">
            <a:avLst/>
          </a:prstGeom>
          <a:ln w="28575">
            <a:solidFill>
              <a:srgbClr val="48566A"/>
            </a:solidFill>
          </a:ln>
        </p:spPr>
        <p:style>
          <a:lnRef idx="1">
            <a:schemeClr val="accent1"/>
          </a:lnRef>
          <a:fillRef idx="0">
            <a:schemeClr val="accent1"/>
          </a:fillRef>
          <a:effectRef idx="0">
            <a:schemeClr val="accent1"/>
          </a:effectRef>
          <a:fontRef idx="minor">
            <a:schemeClr val="tx1"/>
          </a:fontRef>
        </p:style>
      </p:cxnSp>
      <p:cxnSp>
        <p:nvCxnSpPr>
          <p:cNvPr id="16" name="Gerader Verbinder 15">
            <a:extLst>
              <a:ext uri="{FF2B5EF4-FFF2-40B4-BE49-F238E27FC236}">
                <a16:creationId xmlns:a16="http://schemas.microsoft.com/office/drawing/2014/main" id="{1018384F-B751-4632-F642-784923277C6A}"/>
              </a:ext>
            </a:extLst>
          </p:cNvPr>
          <p:cNvCxnSpPr>
            <a:cxnSpLocks/>
          </p:cNvCxnSpPr>
          <p:nvPr/>
        </p:nvCxnSpPr>
        <p:spPr>
          <a:xfrm>
            <a:off x="9682843" y="5786408"/>
            <a:ext cx="606878" cy="0"/>
          </a:xfrm>
          <a:prstGeom prst="line">
            <a:avLst/>
          </a:prstGeom>
          <a:ln w="28575">
            <a:solidFill>
              <a:srgbClr val="191919"/>
            </a:solidFill>
          </a:ln>
        </p:spPr>
        <p:style>
          <a:lnRef idx="1">
            <a:schemeClr val="accent1"/>
          </a:lnRef>
          <a:fillRef idx="0">
            <a:schemeClr val="accent1"/>
          </a:fillRef>
          <a:effectRef idx="0">
            <a:schemeClr val="accent1"/>
          </a:effectRef>
          <a:fontRef idx="minor">
            <a:schemeClr val="tx1"/>
          </a:fontRef>
        </p:style>
      </p:cxnSp>
      <p:cxnSp>
        <p:nvCxnSpPr>
          <p:cNvPr id="17" name="Gerader Verbinder 16">
            <a:extLst>
              <a:ext uri="{FF2B5EF4-FFF2-40B4-BE49-F238E27FC236}">
                <a16:creationId xmlns:a16="http://schemas.microsoft.com/office/drawing/2014/main" id="{725D2D24-21F6-7CFB-C077-B3F14B8C81BE}"/>
              </a:ext>
            </a:extLst>
          </p:cNvPr>
          <p:cNvCxnSpPr>
            <a:cxnSpLocks/>
          </p:cNvCxnSpPr>
          <p:nvPr/>
        </p:nvCxnSpPr>
        <p:spPr>
          <a:xfrm>
            <a:off x="10812982" y="4061950"/>
            <a:ext cx="364847" cy="0"/>
          </a:xfrm>
          <a:prstGeom prst="line">
            <a:avLst/>
          </a:prstGeom>
          <a:ln w="28575">
            <a:solidFill>
              <a:srgbClr val="6F5243"/>
            </a:solidFill>
          </a:ln>
        </p:spPr>
        <p:style>
          <a:lnRef idx="1">
            <a:schemeClr val="accent1"/>
          </a:lnRef>
          <a:fillRef idx="0">
            <a:schemeClr val="accent1"/>
          </a:fillRef>
          <a:effectRef idx="0">
            <a:schemeClr val="accent1"/>
          </a:effectRef>
          <a:fontRef idx="minor">
            <a:schemeClr val="tx1"/>
          </a:fontRef>
        </p:style>
      </p:cxnSp>
      <p:cxnSp>
        <p:nvCxnSpPr>
          <p:cNvPr id="18" name="Gerader Verbinder 17">
            <a:extLst>
              <a:ext uri="{FF2B5EF4-FFF2-40B4-BE49-F238E27FC236}">
                <a16:creationId xmlns:a16="http://schemas.microsoft.com/office/drawing/2014/main" id="{5A63EDA9-EBB0-66C4-E1A8-1EED18369B28}"/>
              </a:ext>
            </a:extLst>
          </p:cNvPr>
          <p:cNvCxnSpPr>
            <a:cxnSpLocks/>
          </p:cNvCxnSpPr>
          <p:nvPr/>
        </p:nvCxnSpPr>
        <p:spPr>
          <a:xfrm>
            <a:off x="10013805" y="5070758"/>
            <a:ext cx="790837" cy="0"/>
          </a:xfrm>
          <a:prstGeom prst="line">
            <a:avLst/>
          </a:prstGeom>
          <a:ln w="28575">
            <a:solidFill>
              <a:srgbClr val="E6CC56"/>
            </a:solidFill>
          </a:ln>
        </p:spPr>
        <p:style>
          <a:lnRef idx="1">
            <a:schemeClr val="accent1"/>
          </a:lnRef>
          <a:fillRef idx="0">
            <a:schemeClr val="accent1"/>
          </a:fillRef>
          <a:effectRef idx="0">
            <a:schemeClr val="accent1"/>
          </a:effectRef>
          <a:fontRef idx="minor">
            <a:schemeClr val="tx1"/>
          </a:fontRef>
        </p:style>
      </p:cxnSp>
      <p:sp>
        <p:nvSpPr>
          <p:cNvPr id="19" name="Rechteck 18">
            <a:extLst>
              <a:ext uri="{FF2B5EF4-FFF2-40B4-BE49-F238E27FC236}">
                <a16:creationId xmlns:a16="http://schemas.microsoft.com/office/drawing/2014/main" id="{ACE54E8F-5226-349D-5090-7CC2A98BD953}"/>
              </a:ext>
            </a:extLst>
          </p:cNvPr>
          <p:cNvSpPr/>
          <p:nvPr/>
        </p:nvSpPr>
        <p:spPr>
          <a:xfrm>
            <a:off x="10763253" y="4928835"/>
            <a:ext cx="495110" cy="291762"/>
          </a:xfrm>
          <a:prstGeom prst="rect">
            <a:avLst/>
          </a:prstGeom>
          <a:solidFill>
            <a:srgbClr val="E6CC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Futura PT Book" panose="020B0502020204020303" pitchFamily="34" charset="0"/>
              </a:rPr>
              <a:t>LIME</a:t>
            </a:r>
          </a:p>
        </p:txBody>
      </p:sp>
      <p:pic>
        <p:nvPicPr>
          <p:cNvPr id="20" name="Grafik 19" descr="Ein Bild, das Zubehör, Gepäck und Koffer, Tasche enthält.&#10;&#10;Automatisch generierte Beschreibung">
            <a:extLst>
              <a:ext uri="{FF2B5EF4-FFF2-40B4-BE49-F238E27FC236}">
                <a16:creationId xmlns:a16="http://schemas.microsoft.com/office/drawing/2014/main" id="{A40E7994-FCC5-0763-D2AE-7F796920FE27}"/>
              </a:ext>
            </a:extLst>
          </p:cNvPr>
          <p:cNvPicPr/>
          <p:nvPr/>
        </p:nvPicPr>
        <p:blipFill>
          <a:blip r:embed="rId3" cstate="screen">
            <a:extLst>
              <a:ext uri="{28A0092B-C50C-407E-A947-70E740481C1C}">
                <a14:useLocalDpi xmlns:a14="http://schemas.microsoft.com/office/drawing/2010/main"/>
              </a:ext>
            </a:extLst>
          </a:blip>
          <a:stretch>
            <a:fillRect/>
          </a:stretch>
        </p:blipFill>
        <p:spPr>
          <a:xfrm>
            <a:off x="5651766" y="1773912"/>
            <a:ext cx="5759544" cy="5759544"/>
          </a:xfrm>
          <a:prstGeom prst="rect">
            <a:avLst/>
          </a:prstGeom>
        </p:spPr>
      </p:pic>
      <p:sp>
        <p:nvSpPr>
          <p:cNvPr id="21" name="Rechteck 20">
            <a:extLst>
              <a:ext uri="{FF2B5EF4-FFF2-40B4-BE49-F238E27FC236}">
                <a16:creationId xmlns:a16="http://schemas.microsoft.com/office/drawing/2014/main" id="{F5BDC1F2-5D0C-A1A3-79BD-31D5D3C7640A}"/>
              </a:ext>
            </a:extLst>
          </p:cNvPr>
          <p:cNvSpPr/>
          <p:nvPr/>
        </p:nvSpPr>
        <p:spPr>
          <a:xfrm>
            <a:off x="5482537" y="3915289"/>
            <a:ext cx="489023" cy="291762"/>
          </a:xfrm>
          <a:prstGeom prst="rect">
            <a:avLst/>
          </a:prstGeom>
          <a:solidFill>
            <a:srgbClr val="C830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Futura PT Book" panose="020B0502020204020303" pitchFamily="34" charset="0"/>
              </a:rPr>
              <a:t>RED</a:t>
            </a:r>
          </a:p>
        </p:txBody>
      </p:sp>
      <p:sp>
        <p:nvSpPr>
          <p:cNvPr id="22" name="Rechteck 21">
            <a:extLst>
              <a:ext uri="{FF2B5EF4-FFF2-40B4-BE49-F238E27FC236}">
                <a16:creationId xmlns:a16="http://schemas.microsoft.com/office/drawing/2014/main" id="{51F146E5-AFD1-BA5C-4023-3DCD8146A526}"/>
              </a:ext>
            </a:extLst>
          </p:cNvPr>
          <p:cNvSpPr/>
          <p:nvPr/>
        </p:nvSpPr>
        <p:spPr>
          <a:xfrm>
            <a:off x="5602678" y="4921481"/>
            <a:ext cx="813708" cy="293493"/>
          </a:xfrm>
          <a:prstGeom prst="rect">
            <a:avLst/>
          </a:prstGeom>
          <a:solidFill>
            <a:srgbClr val="BDD6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rgbClr val="FFFFFF"/>
                </a:solidFill>
                <a:latin typeface="Futura PT Book" panose="020B0502020204020303" pitchFamily="34" charset="0"/>
              </a:rPr>
              <a:t>ICE BLUE</a:t>
            </a:r>
          </a:p>
        </p:txBody>
      </p:sp>
      <p:sp>
        <p:nvSpPr>
          <p:cNvPr id="23" name="Rechteck 22">
            <a:extLst>
              <a:ext uri="{FF2B5EF4-FFF2-40B4-BE49-F238E27FC236}">
                <a16:creationId xmlns:a16="http://schemas.microsoft.com/office/drawing/2014/main" id="{406416D5-5916-C73A-4945-A24C453C1EE3}"/>
              </a:ext>
            </a:extLst>
          </p:cNvPr>
          <p:cNvSpPr/>
          <p:nvPr/>
        </p:nvSpPr>
        <p:spPr>
          <a:xfrm>
            <a:off x="6451765" y="5640705"/>
            <a:ext cx="625929" cy="282608"/>
          </a:xfrm>
          <a:prstGeom prst="rect">
            <a:avLst/>
          </a:prstGeom>
          <a:solidFill>
            <a:srgbClr val="4856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Futura PT Book" panose="020B0502020204020303" pitchFamily="34" charset="0"/>
              </a:rPr>
              <a:t>NAVY</a:t>
            </a:r>
          </a:p>
        </p:txBody>
      </p:sp>
      <p:sp>
        <p:nvSpPr>
          <p:cNvPr id="24" name="Rechteck 23">
            <a:extLst>
              <a:ext uri="{FF2B5EF4-FFF2-40B4-BE49-F238E27FC236}">
                <a16:creationId xmlns:a16="http://schemas.microsoft.com/office/drawing/2014/main" id="{09BE7C2D-C570-CC5D-918B-BC00C7C0AA41}"/>
              </a:ext>
            </a:extLst>
          </p:cNvPr>
          <p:cNvSpPr/>
          <p:nvPr/>
        </p:nvSpPr>
        <p:spPr>
          <a:xfrm>
            <a:off x="10289721" y="5639662"/>
            <a:ext cx="625929" cy="2934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Futura PT Book" panose="020B0502020204020303" pitchFamily="34" charset="0"/>
              </a:rPr>
              <a:t>BLACK</a:t>
            </a:r>
          </a:p>
        </p:txBody>
      </p:sp>
      <p:sp>
        <p:nvSpPr>
          <p:cNvPr id="25" name="Rechteck 24">
            <a:extLst>
              <a:ext uri="{FF2B5EF4-FFF2-40B4-BE49-F238E27FC236}">
                <a16:creationId xmlns:a16="http://schemas.microsoft.com/office/drawing/2014/main" id="{1CF213DA-EF40-2046-27A5-2EF4EC660FFD}"/>
              </a:ext>
            </a:extLst>
          </p:cNvPr>
          <p:cNvSpPr/>
          <p:nvPr/>
        </p:nvSpPr>
        <p:spPr>
          <a:xfrm>
            <a:off x="11088923" y="3920027"/>
            <a:ext cx="742950" cy="291762"/>
          </a:xfrm>
          <a:prstGeom prst="rect">
            <a:avLst/>
          </a:prstGeom>
          <a:solidFill>
            <a:srgbClr val="6F5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Futura PT Book" panose="020B0502020204020303" pitchFamily="34" charset="0"/>
              </a:rPr>
              <a:t>BROWN</a:t>
            </a:r>
          </a:p>
        </p:txBody>
      </p:sp>
      <p:sp>
        <p:nvSpPr>
          <p:cNvPr id="26" name="Rechteck 25">
            <a:extLst>
              <a:ext uri="{FF2B5EF4-FFF2-40B4-BE49-F238E27FC236}">
                <a16:creationId xmlns:a16="http://schemas.microsoft.com/office/drawing/2014/main" id="{77052F4B-FC69-99CA-FD87-6C9FCE1A07F4}"/>
              </a:ext>
            </a:extLst>
          </p:cNvPr>
          <p:cNvSpPr/>
          <p:nvPr/>
        </p:nvSpPr>
        <p:spPr>
          <a:xfrm>
            <a:off x="7590617" y="2767811"/>
            <a:ext cx="698087" cy="291761"/>
          </a:xfrm>
          <a:prstGeom prst="rect">
            <a:avLst/>
          </a:prstGeom>
          <a:solidFill>
            <a:srgbClr val="403F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Futura PT Book" panose="020B0502020204020303" pitchFamily="34" charset="0"/>
              </a:rPr>
              <a:t>CAMO</a:t>
            </a:r>
          </a:p>
        </p:txBody>
      </p:sp>
      <p:sp>
        <p:nvSpPr>
          <p:cNvPr id="27" name="Rechteck 26">
            <a:extLst>
              <a:ext uri="{FF2B5EF4-FFF2-40B4-BE49-F238E27FC236}">
                <a16:creationId xmlns:a16="http://schemas.microsoft.com/office/drawing/2014/main" id="{2E064E76-C7E2-940D-6B36-F7A239CC084B}"/>
              </a:ext>
            </a:extLst>
          </p:cNvPr>
          <p:cNvSpPr/>
          <p:nvPr/>
        </p:nvSpPr>
        <p:spPr>
          <a:xfrm>
            <a:off x="8722362" y="2767811"/>
            <a:ext cx="917839" cy="291761"/>
          </a:xfrm>
          <a:prstGeom prst="rect">
            <a:avLst/>
          </a:prstGeom>
          <a:solidFill>
            <a:srgbClr val="5454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Futura PT Book" panose="020B0502020204020303" pitchFamily="34" charset="0"/>
              </a:rPr>
              <a:t>REFLECTIVE</a:t>
            </a:r>
          </a:p>
        </p:txBody>
      </p:sp>
    </p:spTree>
    <p:extLst>
      <p:ext uri="{BB962C8B-B14F-4D97-AF65-F5344CB8AC3E}">
        <p14:creationId xmlns:p14="http://schemas.microsoft.com/office/powerpoint/2010/main" val="1812751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platzhalter 24">
            <a:extLst>
              <a:ext uri="{FF2B5EF4-FFF2-40B4-BE49-F238E27FC236}">
                <a16:creationId xmlns:a16="http://schemas.microsoft.com/office/drawing/2014/main" id="{CEC7256D-A5F1-0E9A-68B7-E1EE52F2DBA8}"/>
              </a:ext>
            </a:extLst>
          </p:cNvPr>
          <p:cNvSpPr>
            <a:spLocks noGrp="1"/>
          </p:cNvSpPr>
          <p:nvPr>
            <p:ph type="body" sz="quarter" idx="33"/>
          </p:nvPr>
        </p:nvSpPr>
        <p:spPr>
          <a:xfrm>
            <a:off x="6815292" y="1880828"/>
            <a:ext cx="5473396" cy="3888432"/>
          </a:xfrm>
          <a:prstGeom prst="rect">
            <a:avLst/>
          </a:prstGeom>
        </p:spPr>
        <p:txBody>
          <a:bodyPr/>
          <a:lstStyle/>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Spacious main compartment for13-16” notebooks, </a:t>
            </a:r>
            <a:br>
              <a:rPr lang="en-US" sz="1400" dirty="0">
                <a:solidFill>
                  <a:schemeClr val="tx1"/>
                </a:solidFill>
              </a:rPr>
            </a:br>
            <a:r>
              <a:rPr lang="en-US" sz="1400" dirty="0">
                <a:solidFill>
                  <a:schemeClr val="tx1"/>
                </a:solidFill>
              </a:rPr>
              <a:t>documents or personal items</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Front pocket with workstation</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Zippers with loop for easy access</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Right-side pocket perfect for a water bottle</a:t>
            </a:r>
            <a:br>
              <a:rPr lang="en-US" sz="1400" dirty="0">
                <a:solidFill>
                  <a:schemeClr val="tx1"/>
                </a:solidFill>
              </a:rPr>
            </a:br>
            <a:r>
              <a:rPr lang="en-US" sz="1400" dirty="0">
                <a:solidFill>
                  <a:schemeClr val="tx1"/>
                </a:solidFill>
              </a:rPr>
              <a:t>or small items</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Comfortable back padding</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Padded shoulder straps</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Made fairly and sustainably from 7 recycled PET bottles</a:t>
            </a:r>
          </a:p>
        </p:txBody>
      </p:sp>
      <p:grpSp>
        <p:nvGrpSpPr>
          <p:cNvPr id="12" name="Gruppieren 11">
            <a:extLst>
              <a:ext uri="{FF2B5EF4-FFF2-40B4-BE49-F238E27FC236}">
                <a16:creationId xmlns:a16="http://schemas.microsoft.com/office/drawing/2014/main" id="{80E9110D-BCAF-ED5A-6C65-BF471186532B}"/>
              </a:ext>
            </a:extLst>
          </p:cNvPr>
          <p:cNvGrpSpPr/>
          <p:nvPr/>
        </p:nvGrpSpPr>
        <p:grpSpPr>
          <a:xfrm>
            <a:off x="681940" y="1411504"/>
            <a:ext cx="5774100" cy="5446496"/>
            <a:chOff x="174045" y="1053792"/>
            <a:chExt cx="6665349" cy="6273892"/>
          </a:xfrm>
        </p:grpSpPr>
        <p:cxnSp>
          <p:nvCxnSpPr>
            <p:cNvPr id="10" name="Gerader Verbinder 9">
              <a:extLst>
                <a:ext uri="{FF2B5EF4-FFF2-40B4-BE49-F238E27FC236}">
                  <a16:creationId xmlns:a16="http://schemas.microsoft.com/office/drawing/2014/main" id="{8C8B0670-9B9C-2778-88F3-D67D6B3E44B8}"/>
                </a:ext>
              </a:extLst>
            </p:cNvPr>
            <p:cNvCxnSpPr>
              <a:cxnSpLocks/>
            </p:cNvCxnSpPr>
            <p:nvPr/>
          </p:nvCxnSpPr>
          <p:spPr>
            <a:xfrm>
              <a:off x="1726348" y="5401456"/>
              <a:ext cx="529046" cy="222069"/>
            </a:xfrm>
            <a:prstGeom prst="line">
              <a:avLst/>
            </a:prstGeom>
            <a:blipFill dpi="0" rotWithShape="1">
              <a:blip r:embed="rId3" cstate="print">
                <a:extLst>
                  <a:ext uri="{28A0092B-C50C-407E-A947-70E740481C1C}">
                    <a14:useLocalDpi xmlns:a14="http://schemas.microsoft.com/office/drawing/2010/main"/>
                  </a:ext>
                </a:extLst>
              </a:blip>
              <a:srcRect/>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cxnSp>
        <p:sp>
          <p:nvSpPr>
            <p:cNvPr id="6" name="Ellipse 5">
              <a:extLst>
                <a:ext uri="{FF2B5EF4-FFF2-40B4-BE49-F238E27FC236}">
                  <a16:creationId xmlns:a16="http://schemas.microsoft.com/office/drawing/2014/main" id="{8425D9C7-BE1B-DF89-66C8-4A1D86CF6E67}"/>
                </a:ext>
              </a:extLst>
            </p:cNvPr>
            <p:cNvSpPr/>
            <p:nvPr/>
          </p:nvSpPr>
          <p:spPr>
            <a:xfrm>
              <a:off x="174045" y="4255167"/>
              <a:ext cx="1639004" cy="1607775"/>
            </a:xfrm>
            <a:prstGeom prst="ellipse">
              <a:avLst/>
            </a:prstGeom>
            <a:blipFill>
              <a:blip r:embed="rId4" cstate="screen">
                <a:extLst>
                  <a:ext uri="{28A0092B-C50C-407E-A947-70E740481C1C}">
                    <a14:useLocalDpi xmlns:a14="http://schemas.microsoft.com/office/drawing/2010/main"/>
                  </a:ext>
                </a:extLst>
              </a:blip>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Grafik 6" descr="Ein Bild, das Zubehör, Gepäck und Koffer, Tasche, Handgepäck enthält.&#10;&#10;Automatisch generierte Beschreibung">
              <a:extLst>
                <a:ext uri="{FF2B5EF4-FFF2-40B4-BE49-F238E27FC236}">
                  <a16:creationId xmlns:a16="http://schemas.microsoft.com/office/drawing/2014/main" id="{C1F02CE9-2A99-56FE-41AD-C3689A4162C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5938" y="1053792"/>
              <a:ext cx="3595137" cy="3595137"/>
            </a:xfrm>
            <a:prstGeom prst="rect">
              <a:avLst/>
            </a:prstGeom>
          </p:spPr>
        </p:pic>
        <p:pic>
          <p:nvPicPr>
            <p:cNvPr id="8" name="Grafik 7" descr="Ein Bild, das Zubehör, Gepäck und Koffer, Tasche, Rucksack enthält.&#10;&#10;Automatisch generierte Beschreibung">
              <a:extLst>
                <a:ext uri="{FF2B5EF4-FFF2-40B4-BE49-F238E27FC236}">
                  <a16:creationId xmlns:a16="http://schemas.microsoft.com/office/drawing/2014/main" id="{0BEBA70B-4B9E-EF47-A204-5DC00E9D76B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163249" y="1747646"/>
              <a:ext cx="3676145" cy="3676145"/>
            </a:xfrm>
            <a:prstGeom prst="rect">
              <a:avLst/>
            </a:prstGeom>
          </p:spPr>
        </p:pic>
        <p:pic>
          <p:nvPicPr>
            <p:cNvPr id="9" name="Grafik 8" descr="Ein Bild, das Zubehör, Gepäck und Koffer, Handgepäck, Tasche enthält.&#10;&#10;Automatisch generierte Beschreibung">
              <a:extLst>
                <a:ext uri="{FF2B5EF4-FFF2-40B4-BE49-F238E27FC236}">
                  <a16:creationId xmlns:a16="http://schemas.microsoft.com/office/drawing/2014/main" id="{06DFA341-BA35-48F2-83F4-615F557172B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331813" y="4052710"/>
              <a:ext cx="3274974" cy="3274974"/>
            </a:xfrm>
            <a:prstGeom prst="rect">
              <a:avLst/>
            </a:prstGeom>
          </p:spPr>
        </p:pic>
      </p:grpSp>
      <p:sp>
        <p:nvSpPr>
          <p:cNvPr id="16" name="Textplatzhalter 23">
            <a:extLst>
              <a:ext uri="{FF2B5EF4-FFF2-40B4-BE49-F238E27FC236}">
                <a16:creationId xmlns:a16="http://schemas.microsoft.com/office/drawing/2014/main" id="{09BF2C6C-EB0D-965E-5CE9-AC47E0C862B0}"/>
              </a:ext>
            </a:extLst>
          </p:cNvPr>
          <p:cNvSpPr>
            <a:spLocks noGrp="1"/>
          </p:cNvSpPr>
          <p:nvPr>
            <p:ph type="body" sz="quarter" idx="10"/>
          </p:nvPr>
        </p:nvSpPr>
        <p:spPr>
          <a:xfrm>
            <a:off x="6816080" y="1268760"/>
            <a:ext cx="5613768" cy="576064"/>
          </a:xfrm>
        </p:spPr>
        <p:txBody>
          <a:bodyPr/>
          <a:lstStyle/>
          <a:p>
            <a:r>
              <a:rPr lang="de-DE" dirty="0">
                <a:solidFill>
                  <a:schemeClr val="tx1"/>
                </a:solidFill>
              </a:rPr>
              <a:t>COMMUTER COLOURS</a:t>
            </a:r>
          </a:p>
        </p:txBody>
      </p:sp>
    </p:spTree>
    <p:extLst>
      <p:ext uri="{BB962C8B-B14F-4D97-AF65-F5344CB8AC3E}">
        <p14:creationId xmlns:p14="http://schemas.microsoft.com/office/powerpoint/2010/main" val="3827588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platzhalter 24">
            <a:extLst>
              <a:ext uri="{FF2B5EF4-FFF2-40B4-BE49-F238E27FC236}">
                <a16:creationId xmlns:a16="http://schemas.microsoft.com/office/drawing/2014/main" id="{CEC7256D-A5F1-0E9A-68B7-E1EE52F2DBA8}"/>
              </a:ext>
            </a:extLst>
          </p:cNvPr>
          <p:cNvSpPr>
            <a:spLocks noGrp="1"/>
          </p:cNvSpPr>
          <p:nvPr>
            <p:ph type="body" sz="quarter" idx="33"/>
          </p:nvPr>
        </p:nvSpPr>
        <p:spPr>
          <a:xfrm>
            <a:off x="6780076" y="1880828"/>
            <a:ext cx="4569359" cy="3716824"/>
          </a:xfrm>
          <a:prstGeom prst="rect">
            <a:avLst/>
          </a:prstGeom>
        </p:spPr>
        <p:txBody>
          <a:bodyPr/>
          <a:lstStyle/>
          <a:p>
            <a:pPr marL="0" indent="0">
              <a:lnSpc>
                <a:spcPts val="2080"/>
              </a:lnSpc>
              <a:spcBef>
                <a:spcPts val="600"/>
              </a:spcBef>
              <a:spcAft>
                <a:spcPts val="600"/>
              </a:spcAft>
            </a:pPr>
            <a:r>
              <a:rPr lang="en-US" sz="1400" dirty="0">
                <a:solidFill>
                  <a:schemeClr val="tx1"/>
                </a:solidFill>
              </a:rPr>
              <a:t>Available in a range of </a:t>
            </a:r>
            <a:r>
              <a:rPr lang="en-US" sz="1400" dirty="0" err="1">
                <a:solidFill>
                  <a:schemeClr val="tx1"/>
                </a:solidFill>
              </a:rPr>
              <a:t>colours</a:t>
            </a:r>
            <a:r>
              <a:rPr lang="en-US" sz="1400" dirty="0">
                <a:solidFill>
                  <a:schemeClr val="tx1"/>
                </a:solidFill>
              </a:rPr>
              <a:t>:</a:t>
            </a:r>
          </a:p>
          <a:p>
            <a:pPr marL="0" indent="0">
              <a:lnSpc>
                <a:spcPts val="2080"/>
              </a:lnSpc>
              <a:spcBef>
                <a:spcPts val="600"/>
              </a:spcBef>
              <a:spcAft>
                <a:spcPts val="600"/>
              </a:spcAft>
            </a:pPr>
            <a:r>
              <a:rPr lang="en-US" sz="1400" dirty="0">
                <a:solidFill>
                  <a:schemeClr val="tx1"/>
                </a:solidFill>
              </a:rPr>
              <a:t>D32115-RPET Backpack COMMUTER Black </a:t>
            </a:r>
          </a:p>
          <a:p>
            <a:pPr marL="0" indent="0">
              <a:lnSpc>
                <a:spcPts val="2080"/>
              </a:lnSpc>
              <a:spcBef>
                <a:spcPts val="600"/>
              </a:spcBef>
              <a:spcAft>
                <a:spcPts val="600"/>
              </a:spcAft>
            </a:pPr>
            <a:r>
              <a:rPr lang="en-US" sz="1400" dirty="0">
                <a:solidFill>
                  <a:schemeClr val="tx1"/>
                </a:solidFill>
              </a:rPr>
              <a:t>D32120-RPET Backpack COMMUTER Navy Blue</a:t>
            </a:r>
          </a:p>
          <a:p>
            <a:pPr marL="0" indent="0">
              <a:lnSpc>
                <a:spcPts val="2080"/>
              </a:lnSpc>
              <a:spcBef>
                <a:spcPts val="600"/>
              </a:spcBef>
              <a:spcAft>
                <a:spcPts val="600"/>
              </a:spcAft>
            </a:pPr>
            <a:r>
              <a:rPr lang="en-US" sz="1400" dirty="0">
                <a:solidFill>
                  <a:schemeClr val="tx1"/>
                </a:solidFill>
              </a:rPr>
              <a:t>D32121-RPET Backpack COMMUTER Red</a:t>
            </a:r>
          </a:p>
          <a:p>
            <a:pPr marL="0" indent="0">
              <a:lnSpc>
                <a:spcPts val="2080"/>
              </a:lnSpc>
              <a:spcBef>
                <a:spcPts val="600"/>
              </a:spcBef>
              <a:spcAft>
                <a:spcPts val="600"/>
              </a:spcAft>
            </a:pPr>
            <a:r>
              <a:rPr lang="en-US" sz="1400" dirty="0">
                <a:solidFill>
                  <a:schemeClr val="tx1"/>
                </a:solidFill>
              </a:rPr>
              <a:t>D32122-RPET Backpack COMMUTER Ice Blue </a:t>
            </a:r>
          </a:p>
          <a:p>
            <a:pPr marL="0" indent="0">
              <a:lnSpc>
                <a:spcPts val="2080"/>
              </a:lnSpc>
              <a:spcBef>
                <a:spcPts val="600"/>
              </a:spcBef>
              <a:spcAft>
                <a:spcPts val="600"/>
              </a:spcAft>
            </a:pPr>
            <a:r>
              <a:rPr lang="en-US" sz="1400" dirty="0">
                <a:solidFill>
                  <a:schemeClr val="tx1"/>
                </a:solidFill>
              </a:rPr>
              <a:t>D32123-RPET Backpack COMMUTER Lime</a:t>
            </a:r>
          </a:p>
          <a:p>
            <a:pPr marL="0" indent="0">
              <a:lnSpc>
                <a:spcPts val="2080"/>
              </a:lnSpc>
              <a:spcBef>
                <a:spcPts val="600"/>
              </a:spcBef>
              <a:spcAft>
                <a:spcPts val="600"/>
              </a:spcAft>
            </a:pPr>
            <a:r>
              <a:rPr lang="en-US" sz="1400" dirty="0">
                <a:solidFill>
                  <a:schemeClr val="tx1"/>
                </a:solidFill>
              </a:rPr>
              <a:t>D32124-RPET Backpack COMMUTER Brown</a:t>
            </a:r>
          </a:p>
          <a:p>
            <a:pPr marL="0" indent="0">
              <a:lnSpc>
                <a:spcPts val="2080"/>
              </a:lnSpc>
              <a:spcBef>
                <a:spcPts val="600"/>
              </a:spcBef>
              <a:spcAft>
                <a:spcPts val="600"/>
              </a:spcAft>
            </a:pPr>
            <a:endParaRPr lang="en-US" sz="1400" dirty="0">
              <a:solidFill>
                <a:schemeClr val="tx1"/>
              </a:solidFill>
            </a:endParaRPr>
          </a:p>
        </p:txBody>
      </p:sp>
      <p:grpSp>
        <p:nvGrpSpPr>
          <p:cNvPr id="35" name="Gruppieren 34">
            <a:extLst>
              <a:ext uri="{FF2B5EF4-FFF2-40B4-BE49-F238E27FC236}">
                <a16:creationId xmlns:a16="http://schemas.microsoft.com/office/drawing/2014/main" id="{BA17862F-F3EC-66CB-DCA2-92B534AAD8CE}"/>
              </a:ext>
            </a:extLst>
          </p:cNvPr>
          <p:cNvGrpSpPr/>
          <p:nvPr/>
        </p:nvGrpSpPr>
        <p:grpSpPr>
          <a:xfrm>
            <a:off x="492352" y="1196752"/>
            <a:ext cx="5963688" cy="5709115"/>
            <a:chOff x="5482537" y="1773912"/>
            <a:chExt cx="6349336" cy="5759544"/>
          </a:xfrm>
        </p:grpSpPr>
        <p:cxnSp>
          <p:nvCxnSpPr>
            <p:cNvPr id="4" name="Gerader Verbinder 3">
              <a:extLst>
                <a:ext uri="{FF2B5EF4-FFF2-40B4-BE49-F238E27FC236}">
                  <a16:creationId xmlns:a16="http://schemas.microsoft.com/office/drawing/2014/main" id="{8D69A47A-14B7-DF6F-78A0-8B805D5E90DC}"/>
                </a:ext>
              </a:extLst>
            </p:cNvPr>
            <p:cNvCxnSpPr>
              <a:cxnSpLocks/>
            </p:cNvCxnSpPr>
            <p:nvPr/>
          </p:nvCxnSpPr>
          <p:spPr>
            <a:xfrm>
              <a:off x="5928195" y="4061170"/>
              <a:ext cx="364847" cy="0"/>
            </a:xfrm>
            <a:prstGeom prst="line">
              <a:avLst/>
            </a:prstGeom>
            <a:ln w="28575">
              <a:solidFill>
                <a:srgbClr val="C83042"/>
              </a:solidFill>
            </a:ln>
          </p:spPr>
          <p:style>
            <a:lnRef idx="1">
              <a:schemeClr val="accent1"/>
            </a:lnRef>
            <a:fillRef idx="0">
              <a:schemeClr val="accent1"/>
            </a:fillRef>
            <a:effectRef idx="0">
              <a:schemeClr val="accent1"/>
            </a:effectRef>
            <a:fontRef idx="minor">
              <a:schemeClr val="tx1"/>
            </a:fontRef>
          </p:style>
        </p:cxnSp>
        <p:cxnSp>
          <p:nvCxnSpPr>
            <p:cNvPr id="5" name="Gerader Verbinder 4">
              <a:extLst>
                <a:ext uri="{FF2B5EF4-FFF2-40B4-BE49-F238E27FC236}">
                  <a16:creationId xmlns:a16="http://schemas.microsoft.com/office/drawing/2014/main" id="{0B87A502-2228-E180-EE62-82C5E7D9F32F}"/>
                </a:ext>
              </a:extLst>
            </p:cNvPr>
            <p:cNvCxnSpPr>
              <a:cxnSpLocks/>
            </p:cNvCxnSpPr>
            <p:nvPr/>
          </p:nvCxnSpPr>
          <p:spPr>
            <a:xfrm>
              <a:off x="6399882" y="5068227"/>
              <a:ext cx="422712" cy="0"/>
            </a:xfrm>
            <a:prstGeom prst="line">
              <a:avLst/>
            </a:prstGeom>
            <a:ln w="28575">
              <a:solidFill>
                <a:srgbClr val="BDD6E8"/>
              </a:solidFill>
            </a:ln>
          </p:spPr>
          <p:style>
            <a:lnRef idx="1">
              <a:schemeClr val="accent1"/>
            </a:lnRef>
            <a:fillRef idx="0">
              <a:schemeClr val="accent1"/>
            </a:fillRef>
            <a:effectRef idx="0">
              <a:schemeClr val="accent1"/>
            </a:effectRef>
            <a:fontRef idx="minor">
              <a:schemeClr val="tx1"/>
            </a:fontRef>
          </p:style>
        </p:cxnSp>
        <p:cxnSp>
          <p:nvCxnSpPr>
            <p:cNvPr id="11" name="Gerader Verbinder 10">
              <a:extLst>
                <a:ext uri="{FF2B5EF4-FFF2-40B4-BE49-F238E27FC236}">
                  <a16:creationId xmlns:a16="http://schemas.microsoft.com/office/drawing/2014/main" id="{73679F98-29D7-338E-0CF0-BF24D73F4B37}"/>
                </a:ext>
              </a:extLst>
            </p:cNvPr>
            <p:cNvCxnSpPr>
              <a:cxnSpLocks/>
            </p:cNvCxnSpPr>
            <p:nvPr/>
          </p:nvCxnSpPr>
          <p:spPr>
            <a:xfrm>
              <a:off x="7007321" y="5782009"/>
              <a:ext cx="435220" cy="0"/>
            </a:xfrm>
            <a:prstGeom prst="line">
              <a:avLst/>
            </a:prstGeom>
            <a:ln w="28575">
              <a:solidFill>
                <a:srgbClr val="48566A"/>
              </a:solidFill>
            </a:ln>
          </p:spPr>
          <p:style>
            <a:lnRef idx="1">
              <a:schemeClr val="accent1"/>
            </a:lnRef>
            <a:fillRef idx="0">
              <a:schemeClr val="accent1"/>
            </a:fillRef>
            <a:effectRef idx="0">
              <a:schemeClr val="accent1"/>
            </a:effectRef>
            <a:fontRef idx="minor">
              <a:schemeClr val="tx1"/>
            </a:fontRef>
          </p:style>
        </p:cxnSp>
        <p:cxnSp>
          <p:nvCxnSpPr>
            <p:cNvPr id="13" name="Gerader Verbinder 12">
              <a:extLst>
                <a:ext uri="{FF2B5EF4-FFF2-40B4-BE49-F238E27FC236}">
                  <a16:creationId xmlns:a16="http://schemas.microsoft.com/office/drawing/2014/main" id="{9DD7B243-F566-F1A2-EEB9-34E0A2FEB3D5}"/>
                </a:ext>
              </a:extLst>
            </p:cNvPr>
            <p:cNvCxnSpPr>
              <a:cxnSpLocks/>
            </p:cNvCxnSpPr>
            <p:nvPr/>
          </p:nvCxnSpPr>
          <p:spPr>
            <a:xfrm>
              <a:off x="9682843" y="5786408"/>
              <a:ext cx="606878" cy="0"/>
            </a:xfrm>
            <a:prstGeom prst="line">
              <a:avLst/>
            </a:prstGeom>
            <a:ln w="28575">
              <a:solidFill>
                <a:srgbClr val="191919"/>
              </a:solid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CC916783-1CC3-2471-9FCD-9317846B49D9}"/>
                </a:ext>
              </a:extLst>
            </p:cNvPr>
            <p:cNvCxnSpPr>
              <a:cxnSpLocks/>
            </p:cNvCxnSpPr>
            <p:nvPr/>
          </p:nvCxnSpPr>
          <p:spPr>
            <a:xfrm>
              <a:off x="10812982" y="4061950"/>
              <a:ext cx="364847" cy="0"/>
            </a:xfrm>
            <a:prstGeom prst="line">
              <a:avLst/>
            </a:prstGeom>
            <a:ln w="28575">
              <a:solidFill>
                <a:srgbClr val="6F5243"/>
              </a:solidFill>
            </a:ln>
          </p:spPr>
          <p:style>
            <a:lnRef idx="1">
              <a:schemeClr val="accent1"/>
            </a:lnRef>
            <a:fillRef idx="0">
              <a:schemeClr val="accent1"/>
            </a:fillRef>
            <a:effectRef idx="0">
              <a:schemeClr val="accent1"/>
            </a:effectRef>
            <a:fontRef idx="minor">
              <a:schemeClr val="tx1"/>
            </a:fontRef>
          </p:style>
        </p:cxnSp>
        <p:cxnSp>
          <p:nvCxnSpPr>
            <p:cNvPr id="15" name="Gerader Verbinder 14">
              <a:extLst>
                <a:ext uri="{FF2B5EF4-FFF2-40B4-BE49-F238E27FC236}">
                  <a16:creationId xmlns:a16="http://schemas.microsoft.com/office/drawing/2014/main" id="{52B7FAD4-02C4-6A8A-9608-D73D8B96EF4D}"/>
                </a:ext>
              </a:extLst>
            </p:cNvPr>
            <p:cNvCxnSpPr>
              <a:cxnSpLocks/>
            </p:cNvCxnSpPr>
            <p:nvPr/>
          </p:nvCxnSpPr>
          <p:spPr>
            <a:xfrm>
              <a:off x="10013805" y="5070758"/>
              <a:ext cx="790837" cy="0"/>
            </a:xfrm>
            <a:prstGeom prst="line">
              <a:avLst/>
            </a:prstGeom>
            <a:ln w="28575">
              <a:solidFill>
                <a:srgbClr val="E6CC56"/>
              </a:solidFill>
            </a:ln>
          </p:spPr>
          <p:style>
            <a:lnRef idx="1">
              <a:schemeClr val="accent1"/>
            </a:lnRef>
            <a:fillRef idx="0">
              <a:schemeClr val="accent1"/>
            </a:fillRef>
            <a:effectRef idx="0">
              <a:schemeClr val="accent1"/>
            </a:effectRef>
            <a:fontRef idx="minor">
              <a:schemeClr val="tx1"/>
            </a:fontRef>
          </p:style>
        </p:cxnSp>
        <p:sp>
          <p:nvSpPr>
            <p:cNvPr id="16" name="Rechteck 15">
              <a:extLst>
                <a:ext uri="{FF2B5EF4-FFF2-40B4-BE49-F238E27FC236}">
                  <a16:creationId xmlns:a16="http://schemas.microsoft.com/office/drawing/2014/main" id="{6ACEEBC6-8C4E-353C-7A36-E9E9C9575638}"/>
                </a:ext>
              </a:extLst>
            </p:cNvPr>
            <p:cNvSpPr/>
            <p:nvPr/>
          </p:nvSpPr>
          <p:spPr>
            <a:xfrm>
              <a:off x="10763253" y="4928835"/>
              <a:ext cx="495110" cy="291762"/>
            </a:xfrm>
            <a:prstGeom prst="rect">
              <a:avLst/>
            </a:prstGeom>
            <a:solidFill>
              <a:srgbClr val="E6CC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dirty="0">
                  <a:solidFill>
                    <a:schemeClr val="bg1"/>
                  </a:solidFill>
                  <a:latin typeface="Futura PT Book" panose="020B0502020204020303" pitchFamily="34" charset="0"/>
                </a:rPr>
                <a:t>LIME</a:t>
              </a:r>
            </a:p>
          </p:txBody>
        </p:sp>
        <p:sp>
          <p:nvSpPr>
            <p:cNvPr id="18" name="Rechteck 17">
              <a:extLst>
                <a:ext uri="{FF2B5EF4-FFF2-40B4-BE49-F238E27FC236}">
                  <a16:creationId xmlns:a16="http://schemas.microsoft.com/office/drawing/2014/main" id="{DA2C4088-559A-F23C-7661-347B4DB982E4}"/>
                </a:ext>
              </a:extLst>
            </p:cNvPr>
            <p:cNvSpPr/>
            <p:nvPr/>
          </p:nvSpPr>
          <p:spPr>
            <a:xfrm>
              <a:off x="5482537" y="3915289"/>
              <a:ext cx="489023" cy="291762"/>
            </a:xfrm>
            <a:prstGeom prst="rect">
              <a:avLst/>
            </a:prstGeom>
            <a:solidFill>
              <a:srgbClr val="C830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dirty="0">
                  <a:solidFill>
                    <a:schemeClr val="bg1"/>
                  </a:solidFill>
                  <a:latin typeface="Futura PT Book" panose="020B0502020204020303" pitchFamily="34" charset="0"/>
                </a:rPr>
                <a:t>RED</a:t>
              </a:r>
            </a:p>
          </p:txBody>
        </p:sp>
        <p:sp>
          <p:nvSpPr>
            <p:cNvPr id="19" name="Rechteck 18">
              <a:extLst>
                <a:ext uri="{FF2B5EF4-FFF2-40B4-BE49-F238E27FC236}">
                  <a16:creationId xmlns:a16="http://schemas.microsoft.com/office/drawing/2014/main" id="{4CB7B44A-8F0B-D95A-2E40-63F3CFCFC2D4}"/>
                </a:ext>
              </a:extLst>
            </p:cNvPr>
            <p:cNvSpPr/>
            <p:nvPr/>
          </p:nvSpPr>
          <p:spPr>
            <a:xfrm>
              <a:off x="5602678" y="4921481"/>
              <a:ext cx="813708" cy="293493"/>
            </a:xfrm>
            <a:prstGeom prst="rect">
              <a:avLst/>
            </a:prstGeom>
            <a:solidFill>
              <a:srgbClr val="BDD6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dirty="0">
                  <a:solidFill>
                    <a:srgbClr val="FFFFFF"/>
                  </a:solidFill>
                  <a:latin typeface="Futura PT Book" panose="020B0502020204020303" pitchFamily="34" charset="0"/>
                </a:rPr>
                <a:t>ICE BLUE</a:t>
              </a:r>
            </a:p>
          </p:txBody>
        </p:sp>
        <p:sp>
          <p:nvSpPr>
            <p:cNvPr id="20" name="Rechteck 19">
              <a:extLst>
                <a:ext uri="{FF2B5EF4-FFF2-40B4-BE49-F238E27FC236}">
                  <a16:creationId xmlns:a16="http://schemas.microsoft.com/office/drawing/2014/main" id="{B3D2E167-D09A-24E5-DF26-6C22D54FC548}"/>
                </a:ext>
              </a:extLst>
            </p:cNvPr>
            <p:cNvSpPr/>
            <p:nvPr/>
          </p:nvSpPr>
          <p:spPr>
            <a:xfrm>
              <a:off x="6451765" y="5640705"/>
              <a:ext cx="625929" cy="282608"/>
            </a:xfrm>
            <a:prstGeom prst="rect">
              <a:avLst/>
            </a:prstGeom>
            <a:solidFill>
              <a:srgbClr val="4856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dirty="0">
                  <a:solidFill>
                    <a:schemeClr val="bg1"/>
                  </a:solidFill>
                  <a:latin typeface="Futura PT Book" panose="020B0502020204020303" pitchFamily="34" charset="0"/>
                </a:rPr>
                <a:t>NAVY</a:t>
              </a:r>
            </a:p>
          </p:txBody>
        </p:sp>
        <p:sp>
          <p:nvSpPr>
            <p:cNvPr id="21" name="Rechteck 20">
              <a:extLst>
                <a:ext uri="{FF2B5EF4-FFF2-40B4-BE49-F238E27FC236}">
                  <a16:creationId xmlns:a16="http://schemas.microsoft.com/office/drawing/2014/main" id="{AC6E33FB-78D7-C46E-45EA-FA0075E14486}"/>
                </a:ext>
              </a:extLst>
            </p:cNvPr>
            <p:cNvSpPr/>
            <p:nvPr/>
          </p:nvSpPr>
          <p:spPr>
            <a:xfrm>
              <a:off x="10289721" y="5639662"/>
              <a:ext cx="625929" cy="2934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dirty="0">
                  <a:solidFill>
                    <a:schemeClr val="bg1"/>
                  </a:solidFill>
                  <a:latin typeface="Futura PT Book" panose="020B0502020204020303" pitchFamily="34" charset="0"/>
                </a:rPr>
                <a:t>BLACK</a:t>
              </a:r>
            </a:p>
          </p:txBody>
        </p:sp>
        <p:sp>
          <p:nvSpPr>
            <p:cNvPr id="22" name="Rechteck 21">
              <a:extLst>
                <a:ext uri="{FF2B5EF4-FFF2-40B4-BE49-F238E27FC236}">
                  <a16:creationId xmlns:a16="http://schemas.microsoft.com/office/drawing/2014/main" id="{9C0963B4-87AE-371A-91ED-0EBE67C3E3D5}"/>
                </a:ext>
              </a:extLst>
            </p:cNvPr>
            <p:cNvSpPr/>
            <p:nvPr/>
          </p:nvSpPr>
          <p:spPr>
            <a:xfrm>
              <a:off x="11088923" y="3920027"/>
              <a:ext cx="742950" cy="291762"/>
            </a:xfrm>
            <a:prstGeom prst="rect">
              <a:avLst/>
            </a:prstGeom>
            <a:solidFill>
              <a:srgbClr val="6F52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000" dirty="0">
                  <a:solidFill>
                    <a:schemeClr val="bg1"/>
                  </a:solidFill>
                  <a:latin typeface="Futura PT Book" panose="020B0502020204020303" pitchFamily="34" charset="0"/>
                </a:rPr>
                <a:t>BROWN</a:t>
              </a:r>
            </a:p>
          </p:txBody>
        </p:sp>
        <p:pic>
          <p:nvPicPr>
            <p:cNvPr id="17" name="Grafik 16" descr="Ein Bild, das Zubehör, Gepäck und Koffer, Tasche enthält.&#10;&#10;Automatisch generierte Beschreibung">
              <a:extLst>
                <a:ext uri="{FF2B5EF4-FFF2-40B4-BE49-F238E27FC236}">
                  <a16:creationId xmlns:a16="http://schemas.microsoft.com/office/drawing/2014/main" id="{62936356-8B62-42EA-8413-7961342E2444}"/>
                </a:ext>
              </a:extLst>
            </p:cNvPr>
            <p:cNvPicPr/>
            <p:nvPr/>
          </p:nvPicPr>
          <p:blipFill>
            <a:blip r:embed="rId3" cstate="screen">
              <a:extLst>
                <a:ext uri="{28A0092B-C50C-407E-A947-70E740481C1C}">
                  <a14:useLocalDpi xmlns:a14="http://schemas.microsoft.com/office/drawing/2010/main"/>
                </a:ext>
              </a:extLst>
            </a:blip>
            <a:stretch>
              <a:fillRect/>
            </a:stretch>
          </p:blipFill>
          <p:spPr>
            <a:xfrm>
              <a:off x="5651766" y="1773912"/>
              <a:ext cx="5759544" cy="5759544"/>
            </a:xfrm>
            <a:prstGeom prst="rect">
              <a:avLst/>
            </a:prstGeom>
          </p:spPr>
        </p:pic>
      </p:grpSp>
      <p:sp>
        <p:nvSpPr>
          <p:cNvPr id="40" name="Textplatzhalter 23">
            <a:extLst>
              <a:ext uri="{FF2B5EF4-FFF2-40B4-BE49-F238E27FC236}">
                <a16:creationId xmlns:a16="http://schemas.microsoft.com/office/drawing/2014/main" id="{6A1B5DBE-D4C2-F636-D6A5-5E4D50D2CBA4}"/>
              </a:ext>
            </a:extLst>
          </p:cNvPr>
          <p:cNvSpPr>
            <a:spLocks noGrp="1"/>
          </p:cNvSpPr>
          <p:nvPr>
            <p:ph type="body" sz="quarter" idx="10"/>
          </p:nvPr>
        </p:nvSpPr>
        <p:spPr>
          <a:xfrm>
            <a:off x="6816080" y="1268760"/>
            <a:ext cx="5613768" cy="576064"/>
          </a:xfrm>
        </p:spPr>
        <p:txBody>
          <a:bodyPr/>
          <a:lstStyle/>
          <a:p>
            <a:r>
              <a:rPr lang="de-DE" dirty="0">
                <a:solidFill>
                  <a:schemeClr val="tx1"/>
                </a:solidFill>
              </a:rPr>
              <a:t>COMMUTER COLOURS</a:t>
            </a:r>
          </a:p>
        </p:txBody>
      </p:sp>
    </p:spTree>
    <p:extLst>
      <p:ext uri="{BB962C8B-B14F-4D97-AF65-F5344CB8AC3E}">
        <p14:creationId xmlns:p14="http://schemas.microsoft.com/office/powerpoint/2010/main" val="1384043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platzhalter 24">
            <a:extLst>
              <a:ext uri="{FF2B5EF4-FFF2-40B4-BE49-F238E27FC236}">
                <a16:creationId xmlns:a16="http://schemas.microsoft.com/office/drawing/2014/main" id="{CEC7256D-A5F1-0E9A-68B7-E1EE52F2DBA8}"/>
              </a:ext>
            </a:extLst>
          </p:cNvPr>
          <p:cNvSpPr>
            <a:spLocks noGrp="1"/>
          </p:cNvSpPr>
          <p:nvPr>
            <p:ph type="body" sz="quarter" idx="33"/>
          </p:nvPr>
        </p:nvSpPr>
        <p:spPr>
          <a:xfrm>
            <a:off x="6816080" y="1881188"/>
            <a:ext cx="4357068" cy="3716824"/>
          </a:xfrm>
          <a:prstGeom prst="rect">
            <a:avLst/>
          </a:prstGeom>
        </p:spPr>
        <p:txBody>
          <a:bodyPr/>
          <a:lstStyle/>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Water repellent material</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Spacious main compartment for 13-16” notebooks, documents or personal items</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Front pocket with workstation</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Zippers with loop for easy access</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Right-side pocket perfect for a water bottle</a:t>
            </a:r>
            <a:br>
              <a:rPr lang="en-US" sz="1400" dirty="0">
                <a:solidFill>
                  <a:schemeClr val="tx1"/>
                </a:solidFill>
              </a:rPr>
            </a:br>
            <a:r>
              <a:rPr lang="en-US" sz="1400" dirty="0">
                <a:solidFill>
                  <a:schemeClr val="tx1"/>
                </a:solidFill>
              </a:rPr>
              <a:t>or small items</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Comfortable back padding</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Padded shoulder straps</a:t>
            </a:r>
          </a:p>
          <a:p>
            <a:pPr marL="0" indent="0">
              <a:lnSpc>
                <a:spcPts val="2080"/>
              </a:lnSpc>
              <a:spcBef>
                <a:spcPts val="600"/>
              </a:spcBef>
              <a:spcAft>
                <a:spcPts val="600"/>
              </a:spcAft>
            </a:pPr>
            <a:br>
              <a:rPr lang="de-DE" sz="1400" dirty="0">
                <a:solidFill>
                  <a:schemeClr val="tx1"/>
                </a:solidFill>
              </a:rPr>
            </a:br>
            <a:r>
              <a:rPr lang="de-DE" sz="1400" dirty="0">
                <a:solidFill>
                  <a:schemeClr val="tx1"/>
                </a:solidFill>
              </a:rPr>
              <a:t>D32126 </a:t>
            </a:r>
            <a:r>
              <a:rPr lang="de-DE" sz="1400" dirty="0" err="1">
                <a:solidFill>
                  <a:schemeClr val="tx1"/>
                </a:solidFill>
              </a:rPr>
              <a:t>Backpack</a:t>
            </a:r>
            <a:r>
              <a:rPr lang="de-DE" sz="1400" dirty="0">
                <a:solidFill>
                  <a:schemeClr val="tx1"/>
                </a:solidFill>
              </a:rPr>
              <a:t> COMMUTER </a:t>
            </a:r>
            <a:r>
              <a:rPr lang="de-DE" sz="1400" dirty="0" err="1">
                <a:solidFill>
                  <a:schemeClr val="tx1"/>
                </a:solidFill>
              </a:rPr>
              <a:t>Camo</a:t>
            </a:r>
            <a:endParaRPr lang="de-DE" sz="1400" dirty="0">
              <a:solidFill>
                <a:schemeClr val="tx1"/>
              </a:solidFill>
            </a:endParaRPr>
          </a:p>
          <a:p>
            <a:pPr marL="0" indent="0">
              <a:lnSpc>
                <a:spcPts val="2080"/>
              </a:lnSpc>
              <a:spcBef>
                <a:spcPts val="600"/>
              </a:spcBef>
              <a:spcAft>
                <a:spcPts val="600"/>
              </a:spcAft>
            </a:pPr>
            <a:endParaRPr lang="en-US" sz="1400" dirty="0">
              <a:solidFill>
                <a:schemeClr val="tx1"/>
              </a:solidFill>
            </a:endParaRPr>
          </a:p>
        </p:txBody>
      </p:sp>
      <p:pic>
        <p:nvPicPr>
          <p:cNvPr id="6" name="Grafik 5" descr="Ein Bild, das Zubehör, Tasche, Gepäck und Koffer, Handgepäck enthält.&#10;&#10;Automatisch generierte Beschreibung">
            <a:extLst>
              <a:ext uri="{FF2B5EF4-FFF2-40B4-BE49-F238E27FC236}">
                <a16:creationId xmlns:a16="http://schemas.microsoft.com/office/drawing/2014/main" id="{1F5F6E8D-E551-EE8C-9E18-9C1D7E7E126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01536" y="1444976"/>
            <a:ext cx="2982523" cy="2982523"/>
          </a:xfrm>
          <a:prstGeom prst="rect">
            <a:avLst/>
          </a:prstGeom>
        </p:spPr>
      </p:pic>
      <p:pic>
        <p:nvPicPr>
          <p:cNvPr id="7" name="Grafik 6" descr="Ein Bild, das monochrom enthält.&#10;&#10;Automatisch generierte Beschreibung">
            <a:extLst>
              <a:ext uri="{FF2B5EF4-FFF2-40B4-BE49-F238E27FC236}">
                <a16:creationId xmlns:a16="http://schemas.microsoft.com/office/drawing/2014/main" id="{58F93609-49FC-5D7C-7527-9217F14C6F1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217" y="3313334"/>
            <a:ext cx="3122956" cy="3122956"/>
          </a:xfrm>
          <a:prstGeom prst="rect">
            <a:avLst/>
          </a:prstGeom>
        </p:spPr>
      </p:pic>
      <p:pic>
        <p:nvPicPr>
          <p:cNvPr id="8" name="Grafik 7" descr="Ein Bild, das Tasche, Vogel enthält.&#10;&#10;Automatisch generierte Beschreibung">
            <a:extLst>
              <a:ext uri="{FF2B5EF4-FFF2-40B4-BE49-F238E27FC236}">
                <a16:creationId xmlns:a16="http://schemas.microsoft.com/office/drawing/2014/main" id="{BBC5AB32-CEC1-E703-9EB6-DDCCDF6A3A2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50907" y="3708872"/>
            <a:ext cx="2582471" cy="2582471"/>
          </a:xfrm>
          <a:prstGeom prst="rect">
            <a:avLst/>
          </a:prstGeom>
        </p:spPr>
      </p:pic>
      <p:sp>
        <p:nvSpPr>
          <p:cNvPr id="12" name="Textplatzhalter 23">
            <a:extLst>
              <a:ext uri="{FF2B5EF4-FFF2-40B4-BE49-F238E27FC236}">
                <a16:creationId xmlns:a16="http://schemas.microsoft.com/office/drawing/2014/main" id="{E255E87F-CA52-44CB-4488-718C9791CE6E}"/>
              </a:ext>
            </a:extLst>
          </p:cNvPr>
          <p:cNvSpPr>
            <a:spLocks noGrp="1"/>
          </p:cNvSpPr>
          <p:nvPr>
            <p:ph type="body" sz="quarter" idx="10"/>
          </p:nvPr>
        </p:nvSpPr>
        <p:spPr>
          <a:xfrm>
            <a:off x="6816080" y="1269121"/>
            <a:ext cx="5613768" cy="576064"/>
          </a:xfrm>
        </p:spPr>
        <p:txBody>
          <a:bodyPr/>
          <a:lstStyle/>
          <a:p>
            <a:r>
              <a:rPr lang="de-DE" dirty="0">
                <a:solidFill>
                  <a:schemeClr val="tx1"/>
                </a:solidFill>
              </a:rPr>
              <a:t>COMMUTER CAMO</a:t>
            </a:r>
          </a:p>
        </p:txBody>
      </p:sp>
    </p:spTree>
    <p:extLst>
      <p:ext uri="{BB962C8B-B14F-4D97-AF65-F5344CB8AC3E}">
        <p14:creationId xmlns:p14="http://schemas.microsoft.com/office/powerpoint/2010/main" val="84016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Gepäck und Koffer, Zubehör, Tasche enthält.&#10;&#10;Automatisch generierte Beschreibung">
            <a:extLst>
              <a:ext uri="{FF2B5EF4-FFF2-40B4-BE49-F238E27FC236}">
                <a16:creationId xmlns:a16="http://schemas.microsoft.com/office/drawing/2014/main" id="{A170F548-D451-D5EB-AC33-A505B9A3F19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4621" y="3356274"/>
            <a:ext cx="3061059" cy="3061059"/>
          </a:xfrm>
          <a:prstGeom prst="rect">
            <a:avLst/>
          </a:prstGeom>
        </p:spPr>
      </p:pic>
      <p:pic>
        <p:nvPicPr>
          <p:cNvPr id="3" name="Grafik 2" descr="Ein Bild, das Zubehör, Gepäck und Koffer, Tasche, Handgepäck enthält.&#10;&#10;Automatisch generierte Beschreibung">
            <a:extLst>
              <a:ext uri="{FF2B5EF4-FFF2-40B4-BE49-F238E27FC236}">
                <a16:creationId xmlns:a16="http://schemas.microsoft.com/office/drawing/2014/main" id="{A8A7816C-7A8A-EA42-2195-E7DF80DD23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87488" y="1400424"/>
            <a:ext cx="3061059" cy="3061059"/>
          </a:xfrm>
          <a:prstGeom prst="rect">
            <a:avLst/>
          </a:prstGeom>
        </p:spPr>
      </p:pic>
      <p:sp>
        <p:nvSpPr>
          <p:cNvPr id="24" name="Textplatzhalter 23">
            <a:extLst>
              <a:ext uri="{FF2B5EF4-FFF2-40B4-BE49-F238E27FC236}">
                <a16:creationId xmlns:a16="http://schemas.microsoft.com/office/drawing/2014/main" id="{EF71591F-277E-F556-BB63-3DCC9BA8EAA7}"/>
              </a:ext>
            </a:extLst>
          </p:cNvPr>
          <p:cNvSpPr>
            <a:spLocks noGrp="1"/>
          </p:cNvSpPr>
          <p:nvPr>
            <p:ph type="body" sz="quarter" idx="10"/>
          </p:nvPr>
        </p:nvSpPr>
        <p:spPr>
          <a:xfrm>
            <a:off x="6816080" y="1269121"/>
            <a:ext cx="5613768" cy="576064"/>
          </a:xfrm>
        </p:spPr>
        <p:txBody>
          <a:bodyPr/>
          <a:lstStyle/>
          <a:p>
            <a:r>
              <a:rPr lang="de-DE" dirty="0">
                <a:solidFill>
                  <a:schemeClr val="tx1"/>
                </a:solidFill>
              </a:rPr>
              <a:t>COMMUTER REFLECTIVE</a:t>
            </a:r>
          </a:p>
        </p:txBody>
      </p:sp>
      <p:sp>
        <p:nvSpPr>
          <p:cNvPr id="25" name="Textplatzhalter 24">
            <a:extLst>
              <a:ext uri="{FF2B5EF4-FFF2-40B4-BE49-F238E27FC236}">
                <a16:creationId xmlns:a16="http://schemas.microsoft.com/office/drawing/2014/main" id="{CEC7256D-A5F1-0E9A-68B7-E1EE52F2DBA8}"/>
              </a:ext>
            </a:extLst>
          </p:cNvPr>
          <p:cNvSpPr>
            <a:spLocks noGrp="1"/>
          </p:cNvSpPr>
          <p:nvPr>
            <p:ph type="body" sz="quarter" idx="33"/>
          </p:nvPr>
        </p:nvSpPr>
        <p:spPr>
          <a:xfrm>
            <a:off x="6816080" y="1881188"/>
            <a:ext cx="4357068" cy="3716824"/>
          </a:xfrm>
          <a:prstGeom prst="rect">
            <a:avLst/>
          </a:prstGeom>
        </p:spPr>
        <p:txBody>
          <a:bodyPr/>
          <a:lstStyle/>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Full reflective material for enhanced safety –’perfect for the dark season’</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Spacious main compartment for 13-16” notebooks, documents or personal items</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Front pocket with workstation</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Zippers with loop for easy access</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Right-side pocket perfect for a water bottle</a:t>
            </a:r>
            <a:br>
              <a:rPr lang="en-US" sz="1400" dirty="0">
                <a:solidFill>
                  <a:schemeClr val="tx1"/>
                </a:solidFill>
              </a:rPr>
            </a:br>
            <a:r>
              <a:rPr lang="en-US" sz="1400" dirty="0">
                <a:solidFill>
                  <a:schemeClr val="tx1"/>
                </a:solidFill>
              </a:rPr>
              <a:t>or small items</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Comfortable back padding</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Padded shoulder straps</a:t>
            </a:r>
          </a:p>
          <a:p>
            <a:pPr marL="0" indent="0">
              <a:lnSpc>
                <a:spcPts val="2080"/>
              </a:lnSpc>
              <a:spcBef>
                <a:spcPts val="600"/>
              </a:spcBef>
              <a:spcAft>
                <a:spcPts val="600"/>
              </a:spcAft>
            </a:pPr>
            <a:br>
              <a:rPr lang="en-US" sz="1400" dirty="0">
                <a:solidFill>
                  <a:schemeClr val="tx1"/>
                </a:solidFill>
              </a:rPr>
            </a:br>
            <a:r>
              <a:rPr lang="en-US" sz="1400" dirty="0">
                <a:solidFill>
                  <a:schemeClr val="tx1"/>
                </a:solidFill>
              </a:rPr>
              <a:t>D32125 Backpack COMMUTER Reflective</a:t>
            </a:r>
          </a:p>
        </p:txBody>
      </p:sp>
      <p:pic>
        <p:nvPicPr>
          <p:cNvPr id="2" name="Grafik 1" descr="Ein Bild, das Zubehör, Tasche, Gepäck und Koffer, Handgepäck enthält.&#10;&#10;Automatisch generierte Beschreibung">
            <a:extLst>
              <a:ext uri="{FF2B5EF4-FFF2-40B4-BE49-F238E27FC236}">
                <a16:creationId xmlns:a16="http://schemas.microsoft.com/office/drawing/2014/main" id="{2B2AEFB3-B6FD-4CF5-31CD-7446C450989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503660" y="3991722"/>
            <a:ext cx="2329718" cy="2016770"/>
          </a:xfrm>
          <a:prstGeom prst="rect">
            <a:avLst/>
          </a:prstGeom>
        </p:spPr>
      </p:pic>
    </p:spTree>
    <p:extLst>
      <p:ext uri="{BB962C8B-B14F-4D97-AF65-F5344CB8AC3E}">
        <p14:creationId xmlns:p14="http://schemas.microsoft.com/office/powerpoint/2010/main" val="1126724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0E53C850-05F7-427C-12F3-5DFF763BA0D9}"/>
              </a:ext>
            </a:extLst>
          </p:cNvPr>
          <p:cNvSpPr>
            <a:spLocks noGrp="1"/>
          </p:cNvSpPr>
          <p:nvPr>
            <p:ph type="body" sz="quarter" idx="11"/>
          </p:nvPr>
        </p:nvSpPr>
        <p:spPr>
          <a:xfrm>
            <a:off x="514283" y="2565400"/>
            <a:ext cx="4897641" cy="4031952"/>
          </a:xfrm>
        </p:spPr>
        <p:txBody>
          <a:bodyPr/>
          <a:lstStyle/>
          <a:p>
            <a:pPr>
              <a:spcBef>
                <a:spcPts val="600"/>
              </a:spcBef>
              <a:spcAft>
                <a:spcPts val="600"/>
              </a:spcAft>
            </a:pPr>
            <a:r>
              <a:rPr lang="en-US" dirty="0">
                <a:solidFill>
                  <a:schemeClr val="tx1"/>
                </a:solidFill>
              </a:rPr>
              <a:t>The COMPANION backpack combines maximum functionality with style.</a:t>
            </a:r>
          </a:p>
          <a:p>
            <a:pPr>
              <a:spcBef>
                <a:spcPts val="600"/>
              </a:spcBef>
              <a:spcAft>
                <a:spcPts val="600"/>
              </a:spcAft>
            </a:pPr>
            <a:r>
              <a:rPr lang="en-US" dirty="0">
                <a:solidFill>
                  <a:schemeClr val="tx1"/>
                </a:solidFill>
              </a:rPr>
              <a:t>With well thought-out features such as a chest strap, an integrated rain cover and a security pocket that doubles as a trolley attachment, your most important items are well protected and always ready to hand – no matter where the day takes you. Made from high-quality materials, ergonomically </a:t>
            </a:r>
            <a:r>
              <a:rPr lang="en-US" dirty="0" err="1">
                <a:solidFill>
                  <a:schemeClr val="tx1"/>
                </a:solidFill>
              </a:rPr>
              <a:t>optimised</a:t>
            </a:r>
            <a:r>
              <a:rPr lang="en-US" dirty="0">
                <a:solidFill>
                  <a:schemeClr val="tx1"/>
                </a:solidFill>
              </a:rPr>
              <a:t> and at an attractive price, the COMPANION impresses with its classic design and outstanding performance. Whether you’re travelling to work, exploring new places or enjoying leisure activities, this backpack will be your reliable companion.</a:t>
            </a:r>
          </a:p>
        </p:txBody>
      </p:sp>
      <p:sp>
        <p:nvSpPr>
          <p:cNvPr id="6" name="Textfeld 5">
            <a:extLst>
              <a:ext uri="{FF2B5EF4-FFF2-40B4-BE49-F238E27FC236}">
                <a16:creationId xmlns:a16="http://schemas.microsoft.com/office/drawing/2014/main" id="{CAC6DCDA-3073-B2D3-4856-66CFEAA38E0B}"/>
              </a:ext>
            </a:extLst>
          </p:cNvPr>
          <p:cNvSpPr txBox="1"/>
          <p:nvPr/>
        </p:nvSpPr>
        <p:spPr>
          <a:xfrm>
            <a:off x="407368" y="1808820"/>
            <a:ext cx="3780419" cy="595932"/>
          </a:xfrm>
          <a:prstGeom prst="rect">
            <a:avLst/>
          </a:prstGeom>
          <a:noFill/>
        </p:spPr>
        <p:txBody>
          <a:bodyPr wrap="square" rtlCol="0">
            <a:spAutoFit/>
          </a:bodyPr>
          <a:lstStyle/>
          <a:p>
            <a:pPr>
              <a:lnSpc>
                <a:spcPct val="90000"/>
              </a:lnSpc>
              <a:spcBef>
                <a:spcPts val="1000"/>
              </a:spcBef>
            </a:pPr>
            <a:r>
              <a:rPr lang="de-DE" sz="3600" b="1" dirty="0">
                <a:latin typeface="Futura PT Demi" panose="020B0502020204020303" pitchFamily="34" charset="77"/>
              </a:rPr>
              <a:t>COMPANION</a:t>
            </a:r>
          </a:p>
        </p:txBody>
      </p:sp>
      <p:pic>
        <p:nvPicPr>
          <p:cNvPr id="2" name="Grafik 1" descr="Ein Bild, das Zubehör, Gepäck und Koffer, Tasche, Rucksack enthält.&#10;&#10;Automatisch generierte Beschreibung">
            <a:extLst>
              <a:ext uri="{FF2B5EF4-FFF2-40B4-BE49-F238E27FC236}">
                <a16:creationId xmlns:a16="http://schemas.microsoft.com/office/drawing/2014/main" id="{694DFB82-B113-CCCA-016D-0464359FB99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60095" y="2204863"/>
            <a:ext cx="3360951" cy="3360951"/>
          </a:xfrm>
          <a:prstGeom prst="rect">
            <a:avLst/>
          </a:prstGeom>
        </p:spPr>
      </p:pic>
      <p:pic>
        <p:nvPicPr>
          <p:cNvPr id="3" name="Grafik 2" descr="Ein Bild, das Zubehör, Gepäck und Koffer, Tasche, Rucksack enthält.&#10;&#10;Automatisch generierte Beschreibung">
            <a:extLst>
              <a:ext uri="{FF2B5EF4-FFF2-40B4-BE49-F238E27FC236}">
                <a16:creationId xmlns:a16="http://schemas.microsoft.com/office/drawing/2014/main" id="{CD36B579-E5E7-27DF-DD54-EA71B7F490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04312" y="3371796"/>
            <a:ext cx="3360951" cy="3360951"/>
          </a:xfrm>
          <a:prstGeom prst="rect">
            <a:avLst/>
          </a:prstGeom>
        </p:spPr>
      </p:pic>
      <p:pic>
        <p:nvPicPr>
          <p:cNvPr id="5" name="Grafik 4" descr="Ein Bild, das Zubehör, Tasche enthält.&#10;&#10;Automatisch generierte Beschreibung">
            <a:extLst>
              <a:ext uri="{FF2B5EF4-FFF2-40B4-BE49-F238E27FC236}">
                <a16:creationId xmlns:a16="http://schemas.microsoft.com/office/drawing/2014/main" id="{B095EBCA-7302-5017-D590-F717BD8BE07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31906" y="3371796"/>
            <a:ext cx="3553178" cy="3553178"/>
          </a:xfrm>
          <a:prstGeom prst="rect">
            <a:avLst/>
          </a:prstGeom>
        </p:spPr>
      </p:pic>
    </p:spTree>
    <p:extLst>
      <p:ext uri="{BB962C8B-B14F-4D97-AF65-F5344CB8AC3E}">
        <p14:creationId xmlns:p14="http://schemas.microsoft.com/office/powerpoint/2010/main" val="659776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platzhalter 24">
            <a:extLst>
              <a:ext uri="{FF2B5EF4-FFF2-40B4-BE49-F238E27FC236}">
                <a16:creationId xmlns:a16="http://schemas.microsoft.com/office/drawing/2014/main" id="{CEC7256D-A5F1-0E9A-68B7-E1EE52F2DBA8}"/>
              </a:ext>
            </a:extLst>
          </p:cNvPr>
          <p:cNvSpPr>
            <a:spLocks noGrp="1"/>
          </p:cNvSpPr>
          <p:nvPr>
            <p:ph type="body" sz="quarter" idx="33"/>
          </p:nvPr>
        </p:nvSpPr>
        <p:spPr>
          <a:xfrm>
            <a:off x="6816080" y="1880827"/>
            <a:ext cx="5004556" cy="4112868"/>
          </a:xfrm>
          <a:prstGeom prst="rect">
            <a:avLst/>
          </a:prstGeom>
        </p:spPr>
        <p:txBody>
          <a:bodyPr/>
          <a:lstStyle/>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Two slip-in pockets for 13-16” notebooks and documents</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Front pocket with workstation and RFID pocket with zipper</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Elastic mesh zip pocket for equipment </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Breast and optional hip belt</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Hidden pocket doubles as trolley belt</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Right side pocket perfect for a water bottle or small items</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Ergonomic back padding and padded shoulder straps</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Rain cover with reflective DICOTA logo in silver-grey</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Metal logo on the front for individualization</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Made fairly and sustainably from 11 recycled PET bottles</a:t>
            </a:r>
          </a:p>
          <a:p>
            <a:pPr>
              <a:lnSpc>
                <a:spcPts val="2080"/>
              </a:lnSpc>
              <a:spcBef>
                <a:spcPts val="600"/>
              </a:spcBef>
              <a:spcAft>
                <a:spcPts val="600"/>
              </a:spcAft>
              <a:buClr>
                <a:srgbClr val="818387"/>
              </a:buClr>
            </a:pPr>
            <a:br>
              <a:rPr lang="da-DK" sz="1400" dirty="0">
                <a:solidFill>
                  <a:schemeClr val="tx1"/>
                </a:solidFill>
                <a:latin typeface="Futura PT Book"/>
                <a:cs typeface="Futura Medium" panose="020B0602020204020303"/>
              </a:rPr>
            </a:br>
            <a:r>
              <a:rPr lang="de-DE" sz="1400" dirty="0">
                <a:solidFill>
                  <a:schemeClr val="tx1"/>
                </a:solidFill>
              </a:rPr>
              <a:t>D32116-RPET </a:t>
            </a:r>
            <a:r>
              <a:rPr lang="de-DE" sz="1400" dirty="0" err="1">
                <a:solidFill>
                  <a:schemeClr val="tx1"/>
                </a:solidFill>
              </a:rPr>
              <a:t>Backpack</a:t>
            </a:r>
            <a:r>
              <a:rPr lang="de-DE" sz="1400" dirty="0">
                <a:solidFill>
                  <a:schemeClr val="tx1"/>
                </a:solidFill>
              </a:rPr>
              <a:t> COMPANION</a:t>
            </a:r>
            <a:endParaRPr lang="da-DK" sz="1400" dirty="0">
              <a:solidFill>
                <a:schemeClr val="tx1"/>
              </a:solidFill>
            </a:endParaRPr>
          </a:p>
          <a:p>
            <a:pPr marL="285750" indent="-285750">
              <a:lnSpc>
                <a:spcPts val="2080"/>
              </a:lnSpc>
              <a:spcBef>
                <a:spcPts val="600"/>
              </a:spcBef>
              <a:spcAft>
                <a:spcPts val="600"/>
              </a:spcAft>
              <a:buFont typeface="Arial" panose="020B0604020202020204" pitchFamily="34" charset="0"/>
              <a:buChar char="•"/>
            </a:pPr>
            <a:endParaRPr lang="en-US" sz="1400" dirty="0">
              <a:solidFill>
                <a:schemeClr val="tx1"/>
              </a:solidFill>
            </a:endParaRPr>
          </a:p>
        </p:txBody>
      </p:sp>
      <p:sp>
        <p:nvSpPr>
          <p:cNvPr id="15" name="Textplatzhalter 23">
            <a:extLst>
              <a:ext uri="{FF2B5EF4-FFF2-40B4-BE49-F238E27FC236}">
                <a16:creationId xmlns:a16="http://schemas.microsoft.com/office/drawing/2014/main" id="{FAFFB7AD-585B-F4FF-1C8B-F461CB82C178}"/>
              </a:ext>
            </a:extLst>
          </p:cNvPr>
          <p:cNvSpPr txBox="1">
            <a:spLocks/>
          </p:cNvSpPr>
          <p:nvPr/>
        </p:nvSpPr>
        <p:spPr>
          <a:xfrm>
            <a:off x="6816080" y="1268760"/>
            <a:ext cx="5613768" cy="576064"/>
          </a:xfrm>
          <a:prstGeom prst="rect">
            <a:avLst/>
          </a:prstGeom>
        </p:spPr>
        <p:txBody>
          <a:bodyPr lIns="0" tIns="0" rIns="0" bIns="0"/>
          <a:lstStyle>
            <a:lvl1pPr marL="0" indent="0" algn="l" defTabSz="914400" rtl="0" eaLnBrk="1" latinLnBrk="0" hangingPunct="1">
              <a:lnSpc>
                <a:spcPct val="100000"/>
              </a:lnSpc>
              <a:spcBef>
                <a:spcPts val="1200"/>
              </a:spcBef>
              <a:buFont typeface="Arial" panose="020B0604020202020204" pitchFamily="34" charset="0"/>
              <a:buNone/>
              <a:defRPr sz="3600" b="1" i="0" kern="1200" cap="all" spc="50" baseline="0">
                <a:solidFill>
                  <a:srgbClr val="3D3D3D"/>
                </a:solidFill>
                <a:latin typeface="Futura PT Demi" panose="020B0502020204020303" pitchFamily="34" charset="77"/>
                <a:ea typeface="Roboto Medium"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solidFill>
                  <a:schemeClr val="tx1"/>
                </a:solidFill>
              </a:rPr>
              <a:t>COMPANION</a:t>
            </a:r>
          </a:p>
        </p:txBody>
      </p:sp>
      <p:grpSp>
        <p:nvGrpSpPr>
          <p:cNvPr id="21" name="Gruppieren 20">
            <a:extLst>
              <a:ext uri="{FF2B5EF4-FFF2-40B4-BE49-F238E27FC236}">
                <a16:creationId xmlns:a16="http://schemas.microsoft.com/office/drawing/2014/main" id="{88440F7F-85E1-E09C-98EA-C0D8BCD7F16F}"/>
              </a:ext>
            </a:extLst>
          </p:cNvPr>
          <p:cNvGrpSpPr/>
          <p:nvPr/>
        </p:nvGrpSpPr>
        <p:grpSpPr>
          <a:xfrm>
            <a:off x="515938" y="1916832"/>
            <a:ext cx="6048114" cy="4467466"/>
            <a:chOff x="9393" y="1580997"/>
            <a:chExt cx="7161380" cy="4911313"/>
          </a:xfrm>
        </p:grpSpPr>
        <p:cxnSp>
          <p:nvCxnSpPr>
            <p:cNvPr id="2" name="Gerader Verbinder 1">
              <a:extLst>
                <a:ext uri="{FF2B5EF4-FFF2-40B4-BE49-F238E27FC236}">
                  <a16:creationId xmlns:a16="http://schemas.microsoft.com/office/drawing/2014/main" id="{B4A1BF7B-6479-C76D-0B84-EFB84E01FA64}"/>
                </a:ext>
              </a:extLst>
            </p:cNvPr>
            <p:cNvCxnSpPr>
              <a:cxnSpLocks/>
            </p:cNvCxnSpPr>
            <p:nvPr/>
          </p:nvCxnSpPr>
          <p:spPr>
            <a:xfrm flipH="1">
              <a:off x="2756637" y="3612740"/>
              <a:ext cx="16657" cy="961513"/>
            </a:xfrm>
            <a:prstGeom prst="line">
              <a:avLst/>
            </a:prstGeom>
            <a:blipFill dpi="0" rotWithShape="1">
              <a:blip r:embed="rId2" cstate="print">
                <a:extLst>
                  <a:ext uri="{28A0092B-C50C-407E-A947-70E740481C1C}">
                    <a14:useLocalDpi xmlns:a14="http://schemas.microsoft.com/office/drawing/2010/main"/>
                  </a:ext>
                </a:extLst>
              </a:blip>
              <a:srcRect/>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cxnSp>
        <p:cxnSp>
          <p:nvCxnSpPr>
            <p:cNvPr id="3" name="Gerader Verbinder 2">
              <a:extLst>
                <a:ext uri="{FF2B5EF4-FFF2-40B4-BE49-F238E27FC236}">
                  <a16:creationId xmlns:a16="http://schemas.microsoft.com/office/drawing/2014/main" id="{110EA730-7A32-BDAE-641B-819AF937B63E}"/>
                </a:ext>
              </a:extLst>
            </p:cNvPr>
            <p:cNvCxnSpPr>
              <a:cxnSpLocks/>
            </p:cNvCxnSpPr>
            <p:nvPr/>
          </p:nvCxnSpPr>
          <p:spPr>
            <a:xfrm>
              <a:off x="1497030" y="4071868"/>
              <a:ext cx="691061" cy="238782"/>
            </a:xfrm>
            <a:prstGeom prst="line">
              <a:avLst/>
            </a:prstGeom>
            <a:blipFill dpi="0" rotWithShape="1">
              <a:blip r:embed="rId2" cstate="print">
                <a:extLst>
                  <a:ext uri="{28A0092B-C50C-407E-A947-70E740481C1C}">
                    <a14:useLocalDpi xmlns:a14="http://schemas.microsoft.com/office/drawing/2010/main"/>
                  </a:ext>
                </a:extLst>
              </a:blip>
              <a:srcRect/>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cxnSp>
        <p:sp>
          <p:nvSpPr>
            <p:cNvPr id="4" name="Ellipse 3">
              <a:extLst>
                <a:ext uri="{FF2B5EF4-FFF2-40B4-BE49-F238E27FC236}">
                  <a16:creationId xmlns:a16="http://schemas.microsoft.com/office/drawing/2014/main" id="{4D350C17-B40B-7AEA-D119-F11ACA138280}"/>
                </a:ext>
              </a:extLst>
            </p:cNvPr>
            <p:cNvSpPr/>
            <p:nvPr/>
          </p:nvSpPr>
          <p:spPr>
            <a:xfrm>
              <a:off x="9393" y="2959145"/>
              <a:ext cx="1626902" cy="1607775"/>
            </a:xfrm>
            <a:prstGeom prst="ellipse">
              <a:avLst/>
            </a:prstGeom>
            <a:blipFill>
              <a:blip r:embed="rId3" cstate="screen">
                <a:extLst>
                  <a:ext uri="{28A0092B-C50C-407E-A947-70E740481C1C}">
                    <a14:useLocalDpi xmlns:a14="http://schemas.microsoft.com/office/drawing/2010/main"/>
                  </a:ext>
                </a:extLst>
              </a:blip>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Ellipse 4">
              <a:extLst>
                <a:ext uri="{FF2B5EF4-FFF2-40B4-BE49-F238E27FC236}">
                  <a16:creationId xmlns:a16="http://schemas.microsoft.com/office/drawing/2014/main" id="{ADAF8369-E1E5-3B09-08B2-9293F2C03AED}"/>
                </a:ext>
              </a:extLst>
            </p:cNvPr>
            <p:cNvSpPr/>
            <p:nvPr/>
          </p:nvSpPr>
          <p:spPr>
            <a:xfrm>
              <a:off x="5514582" y="1580997"/>
              <a:ext cx="1656191" cy="1607775"/>
            </a:xfrm>
            <a:prstGeom prst="ellipse">
              <a:avLst/>
            </a:prstGeom>
            <a:blipFill>
              <a:blip r:embed="rId4" cstate="screen">
                <a:extLst>
                  <a:ext uri="{28A0092B-C50C-407E-A947-70E740481C1C}">
                    <a14:useLocalDpi xmlns:a14="http://schemas.microsoft.com/office/drawing/2010/main"/>
                  </a:ext>
                </a:extLst>
              </a:blip>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Ellipse 10">
              <a:extLst>
                <a:ext uri="{FF2B5EF4-FFF2-40B4-BE49-F238E27FC236}">
                  <a16:creationId xmlns:a16="http://schemas.microsoft.com/office/drawing/2014/main" id="{A65723F2-5726-433E-AE7F-ABE3522C0B6B}"/>
                </a:ext>
              </a:extLst>
            </p:cNvPr>
            <p:cNvSpPr/>
            <p:nvPr/>
          </p:nvSpPr>
          <p:spPr>
            <a:xfrm>
              <a:off x="341609" y="4803558"/>
              <a:ext cx="1626902" cy="1607775"/>
            </a:xfrm>
            <a:prstGeom prst="ellipse">
              <a:avLst/>
            </a:prstGeom>
            <a:blipFill>
              <a:blip r:embed="rId5" cstate="screen">
                <a:extLst>
                  <a:ext uri="{28A0092B-C50C-407E-A947-70E740481C1C}">
                    <a14:useLocalDpi xmlns:a14="http://schemas.microsoft.com/office/drawing/2010/main"/>
                  </a:ext>
                </a:extLst>
              </a:blip>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Ellipse 12">
              <a:extLst>
                <a:ext uri="{FF2B5EF4-FFF2-40B4-BE49-F238E27FC236}">
                  <a16:creationId xmlns:a16="http://schemas.microsoft.com/office/drawing/2014/main" id="{0ACCCFA9-1DA5-661A-3BF4-0425E5FB10E0}"/>
                </a:ext>
              </a:extLst>
            </p:cNvPr>
            <p:cNvSpPr/>
            <p:nvPr/>
          </p:nvSpPr>
          <p:spPr>
            <a:xfrm>
              <a:off x="5446899" y="4206323"/>
              <a:ext cx="1626902" cy="1607775"/>
            </a:xfrm>
            <a:prstGeom prst="ellipse">
              <a:avLst/>
            </a:prstGeom>
            <a:blipFill>
              <a:blip r:embed="rId6" cstate="screen">
                <a:extLst>
                  <a:ext uri="{28A0092B-C50C-407E-A947-70E740481C1C}">
                    <a14:useLocalDpi xmlns:a14="http://schemas.microsoft.com/office/drawing/2010/main"/>
                  </a:ext>
                </a:extLst>
              </a:blip>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Ellipse 13">
              <a:extLst>
                <a:ext uri="{FF2B5EF4-FFF2-40B4-BE49-F238E27FC236}">
                  <a16:creationId xmlns:a16="http://schemas.microsoft.com/office/drawing/2014/main" id="{B48F27CB-3B6F-BFC5-421B-88B1D6FD4DB2}"/>
                </a:ext>
              </a:extLst>
            </p:cNvPr>
            <p:cNvSpPr/>
            <p:nvPr/>
          </p:nvSpPr>
          <p:spPr>
            <a:xfrm>
              <a:off x="1959843" y="2009935"/>
              <a:ext cx="1626902" cy="1607775"/>
            </a:xfrm>
            <a:prstGeom prst="ellipse">
              <a:avLst/>
            </a:prstGeom>
            <a:blipFill>
              <a:blip r:embed="rId7" cstate="screen">
                <a:extLst>
                  <a:ext uri="{28A0092B-C50C-407E-A947-70E740481C1C}">
                    <a14:useLocalDpi xmlns:a14="http://schemas.microsoft.com/office/drawing/2010/main"/>
                  </a:ext>
                </a:extLst>
              </a:blip>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6" name="Gerader Verbinder 15">
              <a:extLst>
                <a:ext uri="{FF2B5EF4-FFF2-40B4-BE49-F238E27FC236}">
                  <a16:creationId xmlns:a16="http://schemas.microsoft.com/office/drawing/2014/main" id="{A114CF34-ACF9-BC63-1D64-C800ECEF0F9E}"/>
                </a:ext>
              </a:extLst>
            </p:cNvPr>
            <p:cNvCxnSpPr>
              <a:cxnSpLocks/>
            </p:cNvCxnSpPr>
            <p:nvPr/>
          </p:nvCxnSpPr>
          <p:spPr>
            <a:xfrm flipH="1">
              <a:off x="1760133" y="4552312"/>
              <a:ext cx="522074" cy="505964"/>
            </a:xfrm>
            <a:prstGeom prst="line">
              <a:avLst/>
            </a:prstGeom>
            <a:blipFill dpi="0" rotWithShape="1">
              <a:blip r:embed="rId2" cstate="print">
                <a:extLst>
                  <a:ext uri="{28A0092B-C50C-407E-A947-70E740481C1C}">
                    <a14:useLocalDpi xmlns:a14="http://schemas.microsoft.com/office/drawing/2010/main"/>
                  </a:ext>
                </a:extLst>
              </a:blip>
              <a:srcRect/>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cxnSp>
        <p:cxnSp>
          <p:nvCxnSpPr>
            <p:cNvPr id="17" name="Gerader Verbinder 16">
              <a:extLst>
                <a:ext uri="{FF2B5EF4-FFF2-40B4-BE49-F238E27FC236}">
                  <a16:creationId xmlns:a16="http://schemas.microsoft.com/office/drawing/2014/main" id="{E5F5BD78-C862-AA8A-E760-F5B1DAC7FD66}"/>
                </a:ext>
              </a:extLst>
            </p:cNvPr>
            <p:cNvCxnSpPr>
              <a:cxnSpLocks/>
              <a:stCxn id="13" idx="2"/>
            </p:cNvCxnSpPr>
            <p:nvPr/>
          </p:nvCxnSpPr>
          <p:spPr>
            <a:xfrm flipH="1" flipV="1">
              <a:off x="4430783" y="4120838"/>
              <a:ext cx="1016116" cy="889373"/>
            </a:xfrm>
            <a:prstGeom prst="line">
              <a:avLst/>
            </a:prstGeom>
            <a:blipFill dpi="0" rotWithShape="1">
              <a:blip r:embed="rId2" cstate="print">
                <a:extLst>
                  <a:ext uri="{28A0092B-C50C-407E-A947-70E740481C1C}">
                    <a14:useLocalDpi xmlns:a14="http://schemas.microsoft.com/office/drawing/2010/main"/>
                  </a:ext>
                </a:extLst>
              </a:blip>
              <a:srcRect/>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cxnSp>
        <p:cxnSp>
          <p:nvCxnSpPr>
            <p:cNvPr id="18" name="Gerader Verbinder 17">
              <a:extLst>
                <a:ext uri="{FF2B5EF4-FFF2-40B4-BE49-F238E27FC236}">
                  <a16:creationId xmlns:a16="http://schemas.microsoft.com/office/drawing/2014/main" id="{F56E01E0-747B-C5A4-968E-337AB9A4151D}"/>
                </a:ext>
              </a:extLst>
            </p:cNvPr>
            <p:cNvCxnSpPr>
              <a:cxnSpLocks/>
              <a:stCxn id="5" idx="3"/>
            </p:cNvCxnSpPr>
            <p:nvPr/>
          </p:nvCxnSpPr>
          <p:spPr>
            <a:xfrm flipH="1">
              <a:off x="5012436" y="2953319"/>
              <a:ext cx="744690" cy="888817"/>
            </a:xfrm>
            <a:prstGeom prst="line">
              <a:avLst/>
            </a:prstGeom>
            <a:blipFill dpi="0" rotWithShape="1">
              <a:blip r:embed="rId2" cstate="print">
                <a:extLst>
                  <a:ext uri="{28A0092B-C50C-407E-A947-70E740481C1C}">
                    <a14:useLocalDpi xmlns:a14="http://schemas.microsoft.com/office/drawing/2010/main"/>
                  </a:ext>
                </a:extLst>
              </a:blip>
              <a:srcRect/>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cxnSp>
        <p:pic>
          <p:nvPicPr>
            <p:cNvPr id="19" name="Grafik 18" descr="Ein Bild, das Zubehör, Gepäck und Koffer, Tasche, Rucksack enthält.&#10;&#10;Automatisch generierte Beschreibung">
              <a:extLst>
                <a:ext uri="{FF2B5EF4-FFF2-40B4-BE49-F238E27FC236}">
                  <a16:creationId xmlns:a16="http://schemas.microsoft.com/office/drawing/2014/main" id="{4F071848-95DE-1773-4655-FABB58D0434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21406533">
              <a:off x="3167966" y="1783020"/>
              <a:ext cx="3090248" cy="3090248"/>
            </a:xfrm>
            <a:prstGeom prst="rect">
              <a:avLst/>
            </a:prstGeom>
          </p:spPr>
        </p:pic>
        <p:pic>
          <p:nvPicPr>
            <p:cNvPr id="20" name="Grafik 19" descr="Ein Bild, das Zubehör, Gepäck und Koffer, Tasche, Rucksack enthält.&#10;&#10;Automatisch generierte Beschreibung">
              <a:extLst>
                <a:ext uri="{FF2B5EF4-FFF2-40B4-BE49-F238E27FC236}">
                  <a16:creationId xmlns:a16="http://schemas.microsoft.com/office/drawing/2014/main" id="{9CF585C3-B31E-0397-F186-B800AAF8C1A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287579" y="3252961"/>
              <a:ext cx="3239349" cy="3239349"/>
            </a:xfrm>
            <a:prstGeom prst="rect">
              <a:avLst/>
            </a:prstGeom>
          </p:spPr>
        </p:pic>
      </p:grpSp>
    </p:spTree>
    <p:extLst>
      <p:ext uri="{BB962C8B-B14F-4D97-AF65-F5344CB8AC3E}">
        <p14:creationId xmlns:p14="http://schemas.microsoft.com/office/powerpoint/2010/main" val="2609042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0E53C850-05F7-427C-12F3-5DFF763BA0D9}"/>
              </a:ext>
            </a:extLst>
          </p:cNvPr>
          <p:cNvSpPr>
            <a:spLocks noGrp="1"/>
          </p:cNvSpPr>
          <p:nvPr>
            <p:ph type="body" sz="quarter" idx="11"/>
          </p:nvPr>
        </p:nvSpPr>
        <p:spPr>
          <a:xfrm>
            <a:off x="514283" y="2565400"/>
            <a:ext cx="4897641" cy="2916238"/>
          </a:xfrm>
        </p:spPr>
        <p:txBody>
          <a:bodyPr/>
          <a:lstStyle/>
          <a:p>
            <a:pPr>
              <a:spcBef>
                <a:spcPts val="600"/>
              </a:spcBef>
              <a:spcAft>
                <a:spcPts val="600"/>
              </a:spcAft>
            </a:pPr>
            <a:r>
              <a:rPr lang="en-US" dirty="0">
                <a:solidFill>
                  <a:schemeClr val="tx1"/>
                </a:solidFill>
              </a:rPr>
              <a:t>The SEEKER II backpack is an everyday all-rounder – designed for anyone who travels a lot and carries a lot. </a:t>
            </a:r>
          </a:p>
          <a:p>
            <a:pPr>
              <a:spcBef>
                <a:spcPts val="600"/>
              </a:spcBef>
              <a:spcAft>
                <a:spcPts val="600"/>
              </a:spcAft>
            </a:pPr>
            <a:r>
              <a:rPr lang="en-US" dirty="0">
                <a:solidFill>
                  <a:schemeClr val="tx1"/>
                </a:solidFill>
              </a:rPr>
              <a:t>With well thought-out compartments and plenty of space, it allows you to keep your equipment organized and easily accessible. Whether it is a bulky notebook, daily essentials or special accessories – the SEEKER II offers you the perfect solution for safe and convenient transport. Let it support you on your journey and experience how it </a:t>
            </a:r>
            <a:r>
              <a:rPr lang="en-US" dirty="0" err="1">
                <a:solidFill>
                  <a:schemeClr val="tx1"/>
                </a:solidFill>
              </a:rPr>
              <a:t>optimises</a:t>
            </a:r>
            <a:r>
              <a:rPr lang="en-US" dirty="0">
                <a:solidFill>
                  <a:schemeClr val="tx1"/>
                </a:solidFill>
              </a:rPr>
              <a:t> your mobility.</a:t>
            </a:r>
          </a:p>
          <a:p>
            <a:pPr>
              <a:spcBef>
                <a:spcPts val="600"/>
              </a:spcBef>
              <a:spcAft>
                <a:spcPts val="600"/>
              </a:spcAft>
            </a:pPr>
            <a:endParaRPr lang="en-US" dirty="0">
              <a:solidFill>
                <a:schemeClr val="tx1"/>
              </a:solidFill>
            </a:endParaRPr>
          </a:p>
        </p:txBody>
      </p:sp>
      <p:sp>
        <p:nvSpPr>
          <p:cNvPr id="6" name="Textfeld 5">
            <a:extLst>
              <a:ext uri="{FF2B5EF4-FFF2-40B4-BE49-F238E27FC236}">
                <a16:creationId xmlns:a16="http://schemas.microsoft.com/office/drawing/2014/main" id="{CAC6DCDA-3073-B2D3-4856-66CFEAA38E0B}"/>
              </a:ext>
            </a:extLst>
          </p:cNvPr>
          <p:cNvSpPr txBox="1"/>
          <p:nvPr/>
        </p:nvSpPr>
        <p:spPr>
          <a:xfrm>
            <a:off x="407368" y="1808820"/>
            <a:ext cx="3780419" cy="595932"/>
          </a:xfrm>
          <a:prstGeom prst="rect">
            <a:avLst/>
          </a:prstGeom>
          <a:noFill/>
        </p:spPr>
        <p:txBody>
          <a:bodyPr wrap="square" rtlCol="0">
            <a:spAutoFit/>
          </a:bodyPr>
          <a:lstStyle/>
          <a:p>
            <a:pPr>
              <a:lnSpc>
                <a:spcPct val="90000"/>
              </a:lnSpc>
              <a:spcBef>
                <a:spcPts val="1000"/>
              </a:spcBef>
            </a:pPr>
            <a:r>
              <a:rPr lang="de-DE" sz="3600" b="1" dirty="0">
                <a:latin typeface="Futura PT Demi" panose="020B0502020204020303" pitchFamily="34" charset="77"/>
              </a:rPr>
              <a:t>SEEKER II</a:t>
            </a:r>
          </a:p>
        </p:txBody>
      </p:sp>
      <p:pic>
        <p:nvPicPr>
          <p:cNvPr id="7" name="Grafik 6" descr="Ein Bild, das Zubehör, Gepäck und Koffer, Tasche, Rucksack enthält.&#10;&#10;Automatisch generierte Beschreibung">
            <a:extLst>
              <a:ext uri="{FF2B5EF4-FFF2-40B4-BE49-F238E27FC236}">
                <a16:creationId xmlns:a16="http://schemas.microsoft.com/office/drawing/2014/main" id="{32F6DC25-C5DF-9439-1474-94CE11F7E41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20353" y="2404752"/>
            <a:ext cx="2464408" cy="2464408"/>
          </a:xfrm>
          <a:prstGeom prst="rect">
            <a:avLst/>
          </a:prstGeom>
        </p:spPr>
      </p:pic>
      <p:pic>
        <p:nvPicPr>
          <p:cNvPr id="8" name="Grafik 7" descr="Ein Bild, das Gepäck und Koffer, Rucksack, Zubehör, Tasche enthält.&#10;&#10;Automatisch generierte Beschreibung">
            <a:extLst>
              <a:ext uri="{FF2B5EF4-FFF2-40B4-BE49-F238E27FC236}">
                <a16:creationId xmlns:a16="http://schemas.microsoft.com/office/drawing/2014/main" id="{94CFF730-BEA6-56F1-8FFF-F24E9FFD74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64897" y="3429000"/>
            <a:ext cx="2828293" cy="2828293"/>
          </a:xfrm>
          <a:prstGeom prst="rect">
            <a:avLst/>
          </a:prstGeom>
        </p:spPr>
      </p:pic>
      <p:pic>
        <p:nvPicPr>
          <p:cNvPr id="9" name="Grafik 8" descr="Ein Bild, das Gepäck und Koffer, Rucksack enthält.&#10;&#10;Automatisch generierte Beschreibung">
            <a:extLst>
              <a:ext uri="{FF2B5EF4-FFF2-40B4-BE49-F238E27FC236}">
                <a16:creationId xmlns:a16="http://schemas.microsoft.com/office/drawing/2014/main" id="{38D297B3-1229-9C8E-9F83-5A39DBF9DBC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15706" y="3633146"/>
            <a:ext cx="2736851" cy="2736851"/>
          </a:xfrm>
          <a:prstGeom prst="rect">
            <a:avLst/>
          </a:prstGeom>
        </p:spPr>
      </p:pic>
    </p:spTree>
    <p:extLst>
      <p:ext uri="{BB962C8B-B14F-4D97-AF65-F5344CB8AC3E}">
        <p14:creationId xmlns:p14="http://schemas.microsoft.com/office/powerpoint/2010/main" val="3791133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platzhalter 24">
            <a:extLst>
              <a:ext uri="{FF2B5EF4-FFF2-40B4-BE49-F238E27FC236}">
                <a16:creationId xmlns:a16="http://schemas.microsoft.com/office/drawing/2014/main" id="{CEC7256D-A5F1-0E9A-68B7-E1EE52F2DBA8}"/>
              </a:ext>
            </a:extLst>
          </p:cNvPr>
          <p:cNvSpPr>
            <a:spLocks noGrp="1"/>
          </p:cNvSpPr>
          <p:nvPr>
            <p:ph type="body" sz="quarter" idx="33"/>
          </p:nvPr>
        </p:nvSpPr>
        <p:spPr>
          <a:xfrm>
            <a:off x="6816080" y="1881188"/>
            <a:ext cx="4857369" cy="4684726"/>
          </a:xfrm>
          <a:prstGeom prst="rect">
            <a:avLst/>
          </a:prstGeom>
        </p:spPr>
        <p:txBody>
          <a:bodyPr/>
          <a:lstStyle/>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Notebook compartment for 13-16” devices with </a:t>
            </a:r>
            <a:r>
              <a:rPr lang="en-US" sz="1400" dirty="0" err="1">
                <a:solidFill>
                  <a:schemeClr val="tx1"/>
                </a:solidFill>
              </a:rPr>
              <a:t>fitall</a:t>
            </a:r>
            <a:r>
              <a:rPr lang="en-US" sz="1400" dirty="0">
                <a:solidFill>
                  <a:schemeClr val="tx1"/>
                </a:solidFill>
              </a:rPr>
              <a:t>-system and lockable YKK security zipper, plus a tablet pocket in front.</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Two slip-in pockets for documents or personal items</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Front pocket with workstation</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Left side pocket with loop, elasticated pocket on the right </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Hidden pocket doubles as trolley belt</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Padded shoulder strap with chest belt and elastic smartphone pocket </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Metal logo on the front for individualization</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Made fairly and sustainably from 20 recycled PET bottles</a:t>
            </a:r>
          </a:p>
          <a:p>
            <a:pPr marL="0" indent="0">
              <a:lnSpc>
                <a:spcPts val="2080"/>
              </a:lnSpc>
              <a:spcBef>
                <a:spcPts val="600"/>
              </a:spcBef>
              <a:spcAft>
                <a:spcPts val="600"/>
              </a:spcAft>
            </a:pPr>
            <a:br>
              <a:rPr lang="en-US" sz="1400" dirty="0">
                <a:solidFill>
                  <a:schemeClr val="tx1"/>
                </a:solidFill>
              </a:rPr>
            </a:br>
            <a:r>
              <a:rPr lang="de-DE" sz="1400" dirty="0">
                <a:solidFill>
                  <a:schemeClr val="tx1"/>
                </a:solidFill>
              </a:rPr>
              <a:t>D32119-RPET </a:t>
            </a:r>
            <a:r>
              <a:rPr lang="de-DE" sz="1400" dirty="0" err="1">
                <a:solidFill>
                  <a:schemeClr val="tx1"/>
                </a:solidFill>
              </a:rPr>
              <a:t>Backpack</a:t>
            </a:r>
            <a:r>
              <a:rPr lang="de-DE" sz="1400" dirty="0">
                <a:solidFill>
                  <a:schemeClr val="tx1"/>
                </a:solidFill>
              </a:rPr>
              <a:t> SEEKER II</a:t>
            </a:r>
          </a:p>
        </p:txBody>
      </p:sp>
      <p:sp>
        <p:nvSpPr>
          <p:cNvPr id="15" name="Textplatzhalter 23">
            <a:extLst>
              <a:ext uri="{FF2B5EF4-FFF2-40B4-BE49-F238E27FC236}">
                <a16:creationId xmlns:a16="http://schemas.microsoft.com/office/drawing/2014/main" id="{FAFFB7AD-585B-F4FF-1C8B-F461CB82C178}"/>
              </a:ext>
            </a:extLst>
          </p:cNvPr>
          <p:cNvSpPr txBox="1">
            <a:spLocks/>
          </p:cNvSpPr>
          <p:nvPr/>
        </p:nvSpPr>
        <p:spPr>
          <a:xfrm>
            <a:off x="6816080" y="1273327"/>
            <a:ext cx="5613768" cy="576064"/>
          </a:xfrm>
          <a:prstGeom prst="rect">
            <a:avLst/>
          </a:prstGeom>
        </p:spPr>
        <p:txBody>
          <a:bodyPr lIns="0" tIns="0" rIns="0" bIns="0"/>
          <a:lstStyle>
            <a:lvl1pPr marL="0" indent="0" algn="l" defTabSz="914400" rtl="0" eaLnBrk="1" latinLnBrk="0" hangingPunct="1">
              <a:lnSpc>
                <a:spcPct val="100000"/>
              </a:lnSpc>
              <a:spcBef>
                <a:spcPts val="1200"/>
              </a:spcBef>
              <a:buFont typeface="Arial" panose="020B0604020202020204" pitchFamily="34" charset="0"/>
              <a:buNone/>
              <a:defRPr sz="3600" b="1" i="0" kern="1200" cap="all" spc="50" baseline="0">
                <a:solidFill>
                  <a:srgbClr val="3D3D3D"/>
                </a:solidFill>
                <a:latin typeface="Futura PT Demi" panose="020B0502020204020303" pitchFamily="34" charset="77"/>
                <a:ea typeface="Roboto Medium"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solidFill>
                  <a:schemeClr val="tx1"/>
                </a:solidFill>
              </a:rPr>
              <a:t>SEEKER</a:t>
            </a:r>
          </a:p>
        </p:txBody>
      </p:sp>
      <p:grpSp>
        <p:nvGrpSpPr>
          <p:cNvPr id="6" name="Gruppieren 5">
            <a:extLst>
              <a:ext uri="{FF2B5EF4-FFF2-40B4-BE49-F238E27FC236}">
                <a16:creationId xmlns:a16="http://schemas.microsoft.com/office/drawing/2014/main" id="{AE517F5B-5298-7C42-66D6-7E52F9249656}"/>
              </a:ext>
            </a:extLst>
          </p:cNvPr>
          <p:cNvGrpSpPr/>
          <p:nvPr/>
        </p:nvGrpSpPr>
        <p:grpSpPr>
          <a:xfrm>
            <a:off x="518551" y="1893106"/>
            <a:ext cx="6067009" cy="4636444"/>
            <a:chOff x="4744507" y="1413698"/>
            <a:chExt cx="7109684" cy="5248512"/>
          </a:xfrm>
        </p:grpSpPr>
        <p:cxnSp>
          <p:nvCxnSpPr>
            <p:cNvPr id="7" name="Gerader Verbinder 6">
              <a:extLst>
                <a:ext uri="{FF2B5EF4-FFF2-40B4-BE49-F238E27FC236}">
                  <a16:creationId xmlns:a16="http://schemas.microsoft.com/office/drawing/2014/main" id="{4E55DB89-746C-3A5B-C290-C45C980AFE52}"/>
                </a:ext>
              </a:extLst>
            </p:cNvPr>
            <p:cNvCxnSpPr>
              <a:cxnSpLocks/>
              <a:stCxn id="22" idx="4"/>
            </p:cNvCxnSpPr>
            <p:nvPr/>
          </p:nvCxnSpPr>
          <p:spPr>
            <a:xfrm flipH="1">
              <a:off x="7462258" y="3021473"/>
              <a:ext cx="46150" cy="615528"/>
            </a:xfrm>
            <a:prstGeom prst="line">
              <a:avLst/>
            </a:prstGeom>
            <a:blipFill dpi="0" rotWithShape="1">
              <a:blip r:embed="rId2" cstate="print">
                <a:extLst>
                  <a:ext uri="{28A0092B-C50C-407E-A947-70E740481C1C}">
                    <a14:useLocalDpi xmlns:a14="http://schemas.microsoft.com/office/drawing/2010/main"/>
                  </a:ext>
                </a:extLst>
              </a:blip>
              <a:srcRect/>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cxnSp>
        <p:cxnSp>
          <p:nvCxnSpPr>
            <p:cNvPr id="8" name="Gerader Verbinder 7">
              <a:extLst>
                <a:ext uri="{FF2B5EF4-FFF2-40B4-BE49-F238E27FC236}">
                  <a16:creationId xmlns:a16="http://schemas.microsoft.com/office/drawing/2014/main" id="{6AB38C56-1B34-56C0-49DC-A7A2B7942462}"/>
                </a:ext>
              </a:extLst>
            </p:cNvPr>
            <p:cNvCxnSpPr>
              <a:cxnSpLocks/>
            </p:cNvCxnSpPr>
            <p:nvPr/>
          </p:nvCxnSpPr>
          <p:spPr>
            <a:xfrm>
              <a:off x="6232144" y="3637001"/>
              <a:ext cx="691061" cy="238782"/>
            </a:xfrm>
            <a:prstGeom prst="line">
              <a:avLst/>
            </a:prstGeom>
            <a:blipFill dpi="0" rotWithShape="1">
              <a:blip r:embed="rId2" cstate="print">
                <a:extLst>
                  <a:ext uri="{28A0092B-C50C-407E-A947-70E740481C1C}">
                    <a14:useLocalDpi xmlns:a14="http://schemas.microsoft.com/office/drawing/2010/main"/>
                  </a:ext>
                </a:extLst>
              </a:blip>
              <a:srcRect/>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cxnSp>
        <p:sp>
          <p:nvSpPr>
            <p:cNvPr id="9" name="Ellipse 8">
              <a:extLst>
                <a:ext uri="{FF2B5EF4-FFF2-40B4-BE49-F238E27FC236}">
                  <a16:creationId xmlns:a16="http://schemas.microsoft.com/office/drawing/2014/main" id="{A238B786-1303-936A-DEC0-312CD7E3512C}"/>
                </a:ext>
              </a:extLst>
            </p:cNvPr>
            <p:cNvSpPr/>
            <p:nvPr/>
          </p:nvSpPr>
          <p:spPr>
            <a:xfrm>
              <a:off x="4744507" y="2524278"/>
              <a:ext cx="1626902" cy="1607775"/>
            </a:xfrm>
            <a:prstGeom prst="ellipse">
              <a:avLst/>
            </a:prstGeom>
            <a:blipFill>
              <a:blip r:embed="rId3" cstate="screen">
                <a:extLst>
                  <a:ext uri="{28A0092B-C50C-407E-A947-70E740481C1C}">
                    <a14:useLocalDpi xmlns:a14="http://schemas.microsoft.com/office/drawing/2010/main"/>
                  </a:ext>
                </a:extLst>
              </a:blip>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Ellipse 9">
              <a:extLst>
                <a:ext uri="{FF2B5EF4-FFF2-40B4-BE49-F238E27FC236}">
                  <a16:creationId xmlns:a16="http://schemas.microsoft.com/office/drawing/2014/main" id="{26475083-C571-24B2-BAFC-716EFD4E253F}"/>
                </a:ext>
              </a:extLst>
            </p:cNvPr>
            <p:cNvSpPr/>
            <p:nvPr/>
          </p:nvSpPr>
          <p:spPr>
            <a:xfrm>
              <a:off x="10198000" y="2029226"/>
              <a:ext cx="1656191" cy="1607775"/>
            </a:xfrm>
            <a:prstGeom prst="ellipse">
              <a:avLst/>
            </a:prstGeom>
            <a:blipFill>
              <a:blip r:embed="rId4" cstate="screen">
                <a:extLst>
                  <a:ext uri="{28A0092B-C50C-407E-A947-70E740481C1C}">
                    <a14:useLocalDpi xmlns:a14="http://schemas.microsoft.com/office/drawing/2010/main"/>
                  </a:ext>
                </a:extLst>
              </a:blip>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Ellipse 11">
              <a:extLst>
                <a:ext uri="{FF2B5EF4-FFF2-40B4-BE49-F238E27FC236}">
                  <a16:creationId xmlns:a16="http://schemas.microsoft.com/office/drawing/2014/main" id="{03420F9E-3CB0-8C15-2888-A71B7AFE6A18}"/>
                </a:ext>
              </a:extLst>
            </p:cNvPr>
            <p:cNvSpPr/>
            <p:nvPr/>
          </p:nvSpPr>
          <p:spPr>
            <a:xfrm>
              <a:off x="4806426" y="4582220"/>
              <a:ext cx="1626902" cy="1607775"/>
            </a:xfrm>
            <a:prstGeom prst="ellipse">
              <a:avLst/>
            </a:prstGeom>
            <a:blipFill>
              <a:blip r:embed="rId5" cstate="screen">
                <a:extLst>
                  <a:ext uri="{28A0092B-C50C-407E-A947-70E740481C1C}">
                    <a14:useLocalDpi xmlns:a14="http://schemas.microsoft.com/office/drawing/2010/main"/>
                  </a:ext>
                </a:extLst>
              </a:blip>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Ellipse 21">
              <a:extLst>
                <a:ext uri="{FF2B5EF4-FFF2-40B4-BE49-F238E27FC236}">
                  <a16:creationId xmlns:a16="http://schemas.microsoft.com/office/drawing/2014/main" id="{4AF50DA6-848A-33FF-FC5C-313D4BEA4317}"/>
                </a:ext>
              </a:extLst>
            </p:cNvPr>
            <p:cNvSpPr/>
            <p:nvPr/>
          </p:nvSpPr>
          <p:spPr>
            <a:xfrm>
              <a:off x="6694957" y="1413698"/>
              <a:ext cx="1626902" cy="1607775"/>
            </a:xfrm>
            <a:prstGeom prst="ellipse">
              <a:avLst/>
            </a:prstGeom>
            <a:blipFill>
              <a:blip r:embed="rId6" cstate="screen">
                <a:extLst>
                  <a:ext uri="{28A0092B-C50C-407E-A947-70E740481C1C}">
                    <a14:useLocalDpi xmlns:a14="http://schemas.microsoft.com/office/drawing/2010/main"/>
                  </a:ext>
                </a:extLst>
              </a:blip>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3" name="Gerader Verbinder 22">
              <a:extLst>
                <a:ext uri="{FF2B5EF4-FFF2-40B4-BE49-F238E27FC236}">
                  <a16:creationId xmlns:a16="http://schemas.microsoft.com/office/drawing/2014/main" id="{9F080F56-0D89-BCE1-8066-280BFF312037}"/>
                </a:ext>
              </a:extLst>
            </p:cNvPr>
            <p:cNvCxnSpPr>
              <a:cxnSpLocks/>
            </p:cNvCxnSpPr>
            <p:nvPr/>
          </p:nvCxnSpPr>
          <p:spPr>
            <a:xfrm flipH="1">
              <a:off x="6139457" y="4208502"/>
              <a:ext cx="668390" cy="570050"/>
            </a:xfrm>
            <a:prstGeom prst="line">
              <a:avLst/>
            </a:prstGeom>
            <a:blipFill dpi="0" rotWithShape="1">
              <a:blip r:embed="rId2" cstate="print">
                <a:extLst>
                  <a:ext uri="{28A0092B-C50C-407E-A947-70E740481C1C}">
                    <a14:useLocalDpi xmlns:a14="http://schemas.microsoft.com/office/drawing/2010/main"/>
                  </a:ext>
                </a:extLst>
              </a:blip>
              <a:srcRect/>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cxnSp>
        <p:cxnSp>
          <p:nvCxnSpPr>
            <p:cNvPr id="24" name="Gerader Verbinder 23">
              <a:extLst>
                <a:ext uri="{FF2B5EF4-FFF2-40B4-BE49-F238E27FC236}">
                  <a16:creationId xmlns:a16="http://schemas.microsoft.com/office/drawing/2014/main" id="{A31CAF7D-A338-8A6B-6EAB-1020B2DFE260}"/>
                </a:ext>
              </a:extLst>
            </p:cNvPr>
            <p:cNvCxnSpPr>
              <a:cxnSpLocks/>
              <a:stCxn id="10" idx="4"/>
            </p:cNvCxnSpPr>
            <p:nvPr/>
          </p:nvCxnSpPr>
          <p:spPr>
            <a:xfrm flipH="1">
              <a:off x="10382963" y="3637001"/>
              <a:ext cx="643133" cy="1749106"/>
            </a:xfrm>
            <a:prstGeom prst="line">
              <a:avLst/>
            </a:prstGeom>
            <a:blipFill dpi="0" rotWithShape="1">
              <a:blip r:embed="rId2" cstate="print">
                <a:extLst>
                  <a:ext uri="{28A0092B-C50C-407E-A947-70E740481C1C}">
                    <a14:useLocalDpi xmlns:a14="http://schemas.microsoft.com/office/drawing/2010/main"/>
                  </a:ext>
                </a:extLst>
              </a:blip>
              <a:srcRect/>
              <a:stretch>
                <a:fillRect/>
              </a:stretch>
            </a:blipFill>
            <a:ln w="28575">
              <a:solidFill>
                <a:srgbClr val="D7D6D6"/>
              </a:solidFill>
            </a:ln>
          </p:spPr>
          <p:style>
            <a:lnRef idx="2">
              <a:schemeClr val="accent1">
                <a:shade val="50000"/>
              </a:schemeClr>
            </a:lnRef>
            <a:fillRef idx="1">
              <a:schemeClr val="accent1"/>
            </a:fillRef>
            <a:effectRef idx="0">
              <a:schemeClr val="accent1"/>
            </a:effectRef>
            <a:fontRef idx="minor">
              <a:schemeClr val="lt1"/>
            </a:fontRef>
          </p:style>
        </p:cxnSp>
        <p:pic>
          <p:nvPicPr>
            <p:cNvPr id="26" name="Grafik 25" descr="Ein Bild, das Zubehör, Gepäck und Koffer, Tasche, Rucksack enthält.&#10;&#10;Automatisch generierte Beschreibung">
              <a:extLst>
                <a:ext uri="{FF2B5EF4-FFF2-40B4-BE49-F238E27FC236}">
                  <a16:creationId xmlns:a16="http://schemas.microsoft.com/office/drawing/2014/main" id="{89D2D32A-BAD1-BBE1-BB2F-0975BD53929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835454" y="2930564"/>
              <a:ext cx="3259176" cy="3259176"/>
            </a:xfrm>
            <a:prstGeom prst="rect">
              <a:avLst/>
            </a:prstGeom>
          </p:spPr>
        </p:pic>
        <p:pic>
          <p:nvPicPr>
            <p:cNvPr id="27" name="Grafik 26" descr="Ein Bild, das Gepäck und Koffer, Reißverschluss, Rucksack enthält.&#10;&#10;Automatisch generierte Beschreibung">
              <a:extLst>
                <a:ext uri="{FF2B5EF4-FFF2-40B4-BE49-F238E27FC236}">
                  <a16:creationId xmlns:a16="http://schemas.microsoft.com/office/drawing/2014/main" id="{BE16712D-F67F-EC8F-2CAE-4648E2B5A0E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951882" y="3403034"/>
              <a:ext cx="3259176" cy="3259176"/>
            </a:xfrm>
            <a:prstGeom prst="rect">
              <a:avLst/>
            </a:prstGeom>
          </p:spPr>
        </p:pic>
      </p:grpSp>
    </p:spTree>
    <p:extLst>
      <p:ext uri="{BB962C8B-B14F-4D97-AF65-F5344CB8AC3E}">
        <p14:creationId xmlns:p14="http://schemas.microsoft.com/office/powerpoint/2010/main" val="730872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0E53C850-05F7-427C-12F3-5DFF763BA0D9}"/>
              </a:ext>
            </a:extLst>
          </p:cNvPr>
          <p:cNvSpPr>
            <a:spLocks noGrp="1"/>
          </p:cNvSpPr>
          <p:nvPr>
            <p:ph type="body" sz="quarter" idx="11"/>
          </p:nvPr>
        </p:nvSpPr>
        <p:spPr>
          <a:xfrm>
            <a:off x="514283" y="2565400"/>
            <a:ext cx="4897641" cy="2916238"/>
          </a:xfrm>
        </p:spPr>
        <p:txBody>
          <a:bodyPr/>
          <a:lstStyle/>
          <a:p>
            <a:pPr>
              <a:spcBef>
                <a:spcPts val="600"/>
              </a:spcBef>
              <a:spcAft>
                <a:spcPts val="600"/>
              </a:spcAft>
            </a:pPr>
            <a:r>
              <a:rPr lang="en-US" dirty="0">
                <a:solidFill>
                  <a:schemeClr val="tx1"/>
                </a:solidFill>
              </a:rPr>
              <a:t>The SPIN backpack impresses with its spacious design and details. </a:t>
            </a:r>
          </a:p>
          <a:p>
            <a:pPr>
              <a:spcBef>
                <a:spcPts val="600"/>
              </a:spcBef>
              <a:spcAft>
                <a:spcPts val="600"/>
              </a:spcAft>
            </a:pPr>
            <a:r>
              <a:rPr lang="en-US" dirty="0" err="1">
                <a:solidFill>
                  <a:schemeClr val="tx1"/>
                </a:solidFill>
              </a:rPr>
              <a:t>Colourful</a:t>
            </a:r>
            <a:r>
              <a:rPr lang="en-US" dirty="0">
                <a:solidFill>
                  <a:schemeClr val="tx1"/>
                </a:solidFill>
              </a:rPr>
              <a:t> accents give it a fresh but unstated touch. Whether for work or personal use, the SPIN II backpack is functional, reliable and an affordable choice for anyone who values sustainability and quality.</a:t>
            </a:r>
          </a:p>
          <a:p>
            <a:pPr>
              <a:spcBef>
                <a:spcPts val="600"/>
              </a:spcBef>
              <a:spcAft>
                <a:spcPts val="600"/>
              </a:spcAft>
            </a:pPr>
            <a:endParaRPr lang="en-US" dirty="0">
              <a:solidFill>
                <a:schemeClr val="tx1"/>
              </a:solidFill>
            </a:endParaRPr>
          </a:p>
        </p:txBody>
      </p:sp>
      <p:sp>
        <p:nvSpPr>
          <p:cNvPr id="6" name="Textfeld 5">
            <a:extLst>
              <a:ext uri="{FF2B5EF4-FFF2-40B4-BE49-F238E27FC236}">
                <a16:creationId xmlns:a16="http://schemas.microsoft.com/office/drawing/2014/main" id="{CAC6DCDA-3073-B2D3-4856-66CFEAA38E0B}"/>
              </a:ext>
            </a:extLst>
          </p:cNvPr>
          <p:cNvSpPr txBox="1"/>
          <p:nvPr/>
        </p:nvSpPr>
        <p:spPr>
          <a:xfrm>
            <a:off x="407368" y="1808820"/>
            <a:ext cx="3780419" cy="595932"/>
          </a:xfrm>
          <a:prstGeom prst="rect">
            <a:avLst/>
          </a:prstGeom>
          <a:noFill/>
        </p:spPr>
        <p:txBody>
          <a:bodyPr wrap="square" rtlCol="0">
            <a:spAutoFit/>
          </a:bodyPr>
          <a:lstStyle/>
          <a:p>
            <a:pPr>
              <a:lnSpc>
                <a:spcPct val="90000"/>
              </a:lnSpc>
              <a:spcBef>
                <a:spcPts val="1000"/>
              </a:spcBef>
            </a:pPr>
            <a:r>
              <a:rPr lang="de-DE" sz="3600" b="1" dirty="0">
                <a:latin typeface="Futura PT Demi" panose="020B0502020204020303" pitchFamily="34" charset="77"/>
              </a:rPr>
              <a:t>SPIN II</a:t>
            </a:r>
          </a:p>
        </p:txBody>
      </p:sp>
      <p:pic>
        <p:nvPicPr>
          <p:cNvPr id="2" name="Grafik 1" descr="Ein Bild, das Gepäck und Koffer, Zubehör, Tasche, Rucksack enthält.&#10;&#10;Automatisch generierte Beschreibung">
            <a:extLst>
              <a:ext uri="{FF2B5EF4-FFF2-40B4-BE49-F238E27FC236}">
                <a16:creationId xmlns:a16="http://schemas.microsoft.com/office/drawing/2014/main" id="{C52C8D92-9863-B590-ABA9-2CDF6F79648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94624" y="1369539"/>
            <a:ext cx="5838564" cy="5838564"/>
          </a:xfrm>
          <a:prstGeom prst="rect">
            <a:avLst/>
          </a:prstGeom>
        </p:spPr>
      </p:pic>
    </p:spTree>
    <p:extLst>
      <p:ext uri="{BB962C8B-B14F-4D97-AF65-F5344CB8AC3E}">
        <p14:creationId xmlns:p14="http://schemas.microsoft.com/office/powerpoint/2010/main" val="3465485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platzhalter 24">
            <a:extLst>
              <a:ext uri="{FF2B5EF4-FFF2-40B4-BE49-F238E27FC236}">
                <a16:creationId xmlns:a16="http://schemas.microsoft.com/office/drawing/2014/main" id="{CEC7256D-A5F1-0E9A-68B7-E1EE52F2DBA8}"/>
              </a:ext>
            </a:extLst>
          </p:cNvPr>
          <p:cNvSpPr>
            <a:spLocks noGrp="1"/>
          </p:cNvSpPr>
          <p:nvPr>
            <p:ph type="body" sz="quarter" idx="33"/>
          </p:nvPr>
        </p:nvSpPr>
        <p:spPr>
          <a:xfrm>
            <a:off x="6816080" y="1876621"/>
            <a:ext cx="4680520" cy="4112868"/>
          </a:xfrm>
          <a:prstGeom prst="rect">
            <a:avLst/>
          </a:prstGeom>
        </p:spPr>
        <p:txBody>
          <a:bodyPr/>
          <a:lstStyle/>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Large main compartment with padded pocket for notebook and extra space for documents</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Front pocket with workstation</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Small pocket with vertical zip for small items</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Soft mesh pocket on the right side for water bottle</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Padded back and shoulder strap with webbing loop and decorative stitching</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Metal logo on the front for customization options</a:t>
            </a:r>
          </a:p>
          <a:p>
            <a:pPr marL="285750" indent="-285750">
              <a:lnSpc>
                <a:spcPts val="2080"/>
              </a:lnSpc>
              <a:spcBef>
                <a:spcPts val="600"/>
              </a:spcBef>
              <a:spcAft>
                <a:spcPts val="600"/>
              </a:spcAft>
              <a:buFont typeface="Arial" panose="020B0604020202020204" pitchFamily="34" charset="0"/>
              <a:buChar char="•"/>
            </a:pPr>
            <a:r>
              <a:rPr lang="en-US" sz="1400" dirty="0">
                <a:solidFill>
                  <a:schemeClr val="tx1"/>
                </a:solidFill>
              </a:rPr>
              <a:t>Made fairly and sustainably from 9 recycled PET bottles</a:t>
            </a:r>
          </a:p>
          <a:p>
            <a:pPr>
              <a:lnSpc>
                <a:spcPts val="2080"/>
              </a:lnSpc>
              <a:spcBef>
                <a:spcPts val="600"/>
              </a:spcBef>
              <a:spcAft>
                <a:spcPts val="600"/>
              </a:spcAft>
              <a:buClr>
                <a:srgbClr val="818387"/>
              </a:buClr>
            </a:pPr>
            <a:br>
              <a:rPr lang="da-DK" sz="1400" dirty="0">
                <a:solidFill>
                  <a:schemeClr val="tx1"/>
                </a:solidFill>
                <a:latin typeface="Futura PT Book"/>
                <a:cs typeface="Futura Medium" panose="020B0602020204020303"/>
              </a:rPr>
            </a:br>
            <a:r>
              <a:rPr lang="de-DE" sz="1400" dirty="0">
                <a:solidFill>
                  <a:schemeClr val="tx1"/>
                </a:solidFill>
              </a:rPr>
              <a:t>D32117-RPET </a:t>
            </a:r>
            <a:r>
              <a:rPr lang="de-DE" sz="1400" dirty="0" err="1">
                <a:solidFill>
                  <a:schemeClr val="tx1"/>
                </a:solidFill>
              </a:rPr>
              <a:t>Backpack</a:t>
            </a:r>
            <a:r>
              <a:rPr lang="de-DE" sz="1400" dirty="0">
                <a:solidFill>
                  <a:schemeClr val="tx1"/>
                </a:solidFill>
              </a:rPr>
              <a:t> SPIN II </a:t>
            </a:r>
            <a:r>
              <a:rPr lang="de-DE" sz="1400" dirty="0" err="1">
                <a:solidFill>
                  <a:schemeClr val="tx1"/>
                </a:solidFill>
              </a:rPr>
              <a:t>blue</a:t>
            </a:r>
            <a:endParaRPr lang="de-DE" sz="1400" dirty="0">
              <a:solidFill>
                <a:schemeClr val="tx1"/>
              </a:solidFill>
            </a:endParaRPr>
          </a:p>
          <a:p>
            <a:pPr>
              <a:lnSpc>
                <a:spcPts val="2080"/>
              </a:lnSpc>
              <a:spcBef>
                <a:spcPts val="600"/>
              </a:spcBef>
              <a:spcAft>
                <a:spcPts val="600"/>
              </a:spcAft>
              <a:buClr>
                <a:srgbClr val="818387"/>
              </a:buClr>
            </a:pPr>
            <a:r>
              <a:rPr lang="de-DE" sz="1400" dirty="0">
                <a:solidFill>
                  <a:schemeClr val="tx1"/>
                </a:solidFill>
              </a:rPr>
              <a:t>D32118-RPET </a:t>
            </a:r>
            <a:r>
              <a:rPr lang="de-DE" sz="1400" dirty="0" err="1">
                <a:solidFill>
                  <a:schemeClr val="tx1"/>
                </a:solidFill>
              </a:rPr>
              <a:t>Backpack</a:t>
            </a:r>
            <a:r>
              <a:rPr lang="de-DE" sz="1400" dirty="0">
                <a:solidFill>
                  <a:schemeClr val="tx1"/>
                </a:solidFill>
              </a:rPr>
              <a:t> SPIN II </a:t>
            </a:r>
            <a:r>
              <a:rPr lang="de-DE" sz="1400" dirty="0" err="1">
                <a:solidFill>
                  <a:schemeClr val="tx1"/>
                </a:solidFill>
              </a:rPr>
              <a:t>red</a:t>
            </a:r>
            <a:endParaRPr lang="de-DE" sz="1400" dirty="0">
              <a:solidFill>
                <a:schemeClr val="tx1"/>
              </a:solidFill>
            </a:endParaRPr>
          </a:p>
          <a:p>
            <a:pPr marL="285750" indent="-285750">
              <a:lnSpc>
                <a:spcPts val="2080"/>
              </a:lnSpc>
              <a:spcBef>
                <a:spcPts val="600"/>
              </a:spcBef>
              <a:spcAft>
                <a:spcPts val="600"/>
              </a:spcAft>
              <a:buFont typeface="Arial" panose="020B0604020202020204" pitchFamily="34" charset="0"/>
              <a:buChar char="•"/>
            </a:pPr>
            <a:endParaRPr lang="en-US" sz="1400" dirty="0">
              <a:solidFill>
                <a:schemeClr val="tx1"/>
              </a:solidFill>
            </a:endParaRPr>
          </a:p>
        </p:txBody>
      </p:sp>
      <p:sp>
        <p:nvSpPr>
          <p:cNvPr id="15" name="Textplatzhalter 23">
            <a:extLst>
              <a:ext uri="{FF2B5EF4-FFF2-40B4-BE49-F238E27FC236}">
                <a16:creationId xmlns:a16="http://schemas.microsoft.com/office/drawing/2014/main" id="{FAFFB7AD-585B-F4FF-1C8B-F461CB82C178}"/>
              </a:ext>
            </a:extLst>
          </p:cNvPr>
          <p:cNvSpPr txBox="1">
            <a:spLocks/>
          </p:cNvSpPr>
          <p:nvPr/>
        </p:nvSpPr>
        <p:spPr>
          <a:xfrm>
            <a:off x="6816080" y="1268760"/>
            <a:ext cx="5613768" cy="576064"/>
          </a:xfrm>
          <a:prstGeom prst="rect">
            <a:avLst/>
          </a:prstGeom>
        </p:spPr>
        <p:txBody>
          <a:bodyPr lIns="0" tIns="0" rIns="0" bIns="0"/>
          <a:lstStyle>
            <a:lvl1pPr marL="0" indent="0" algn="l" defTabSz="914400" rtl="0" eaLnBrk="1" latinLnBrk="0" hangingPunct="1">
              <a:lnSpc>
                <a:spcPct val="100000"/>
              </a:lnSpc>
              <a:spcBef>
                <a:spcPts val="1200"/>
              </a:spcBef>
              <a:buFont typeface="Arial" panose="020B0604020202020204" pitchFamily="34" charset="0"/>
              <a:buNone/>
              <a:defRPr sz="3600" b="1" i="0" kern="1200" cap="all" spc="50" baseline="0">
                <a:solidFill>
                  <a:srgbClr val="3D3D3D"/>
                </a:solidFill>
                <a:latin typeface="Futura PT Demi" panose="020B0502020204020303" pitchFamily="34" charset="77"/>
                <a:ea typeface="Roboto Medium"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solidFill>
                  <a:schemeClr val="tx1"/>
                </a:solidFill>
              </a:rPr>
              <a:t>SPIN II</a:t>
            </a:r>
          </a:p>
        </p:txBody>
      </p:sp>
      <p:pic>
        <p:nvPicPr>
          <p:cNvPr id="8" name="Grafik 7" descr="Ein Bild, das Gepäck und Koffer, Zubehör, Tasche, Koffer enthält.&#10;&#10;Automatisch generierte Beschreibung">
            <a:extLst>
              <a:ext uri="{FF2B5EF4-FFF2-40B4-BE49-F238E27FC236}">
                <a16:creationId xmlns:a16="http://schemas.microsoft.com/office/drawing/2014/main" id="{054BC5B0-ECBC-7155-7BC0-B0DCB382BD7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9600" y="2745132"/>
            <a:ext cx="3764152" cy="3764152"/>
          </a:xfrm>
          <a:prstGeom prst="rect">
            <a:avLst/>
          </a:prstGeom>
        </p:spPr>
      </p:pic>
      <p:pic>
        <p:nvPicPr>
          <p:cNvPr id="9" name="Grafik 8" descr="Ein Bild, das Handtuch enthält.&#10;&#10;Automatisch generierte Beschreibung mit mittlerer Zuverlässigkeit">
            <a:extLst>
              <a:ext uri="{FF2B5EF4-FFF2-40B4-BE49-F238E27FC236}">
                <a16:creationId xmlns:a16="http://schemas.microsoft.com/office/drawing/2014/main" id="{B0A2F246-D827-CF13-4568-88B0CC1AA51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83632" y="1321032"/>
            <a:ext cx="3764152" cy="3764152"/>
          </a:xfrm>
          <a:prstGeom prst="rect">
            <a:avLst/>
          </a:prstGeom>
        </p:spPr>
      </p:pic>
    </p:spTree>
    <p:extLst>
      <p:ext uri="{BB962C8B-B14F-4D97-AF65-F5344CB8AC3E}">
        <p14:creationId xmlns:p14="http://schemas.microsoft.com/office/powerpoint/2010/main" val="3403151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platzhalter 13" descr="Ein Bild, das Zubehör, Tasche, Gepäck und Koffer, Handgepäck enthält.&#10;&#10;Automatisch generierte Beschreibung">
            <a:extLst>
              <a:ext uri="{FF2B5EF4-FFF2-40B4-BE49-F238E27FC236}">
                <a16:creationId xmlns:a16="http://schemas.microsoft.com/office/drawing/2014/main" id="{18989E67-A70C-B006-865D-CAC5023850E2}"/>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a:fillRect/>
          </a:stretch>
        </p:blipFill>
        <p:spPr>
          <a:xfrm>
            <a:off x="3713204" y="2640419"/>
            <a:ext cx="1940972" cy="3035571"/>
          </a:xfrm>
        </p:spPr>
      </p:pic>
      <p:pic>
        <p:nvPicPr>
          <p:cNvPr id="12" name="Bildplatzhalter 11" descr="Ein Bild, das Zubehör, Gepäck und Koffer, Tasche, Rucksack enthält.&#10;&#10;Automatisch generierte Beschreibung">
            <a:extLst>
              <a:ext uri="{FF2B5EF4-FFF2-40B4-BE49-F238E27FC236}">
                <a16:creationId xmlns:a16="http://schemas.microsoft.com/office/drawing/2014/main" id="{988A5FC6-999F-6334-D347-5F7EF7471FB4}"/>
              </a:ext>
            </a:extLst>
          </p:cNvPr>
          <p:cNvPicPr>
            <a:picLocks noGrp="1" noChangeAspect="1"/>
          </p:cNvPicPr>
          <p:nvPr>
            <p:ph type="pic" sz="quarter" idx="20"/>
          </p:nvPr>
        </p:nvPicPr>
        <p:blipFill rotWithShape="1">
          <a:blip r:embed="rId3" cstate="screen">
            <a:extLst>
              <a:ext uri="{28A0092B-C50C-407E-A947-70E740481C1C}">
                <a14:useLocalDpi xmlns:a14="http://schemas.microsoft.com/office/drawing/2010/main"/>
              </a:ext>
            </a:extLst>
          </a:blip>
          <a:srcRect/>
          <a:stretch/>
        </p:blipFill>
        <p:spPr>
          <a:xfrm>
            <a:off x="182535" y="2359299"/>
            <a:ext cx="3212689" cy="3373957"/>
          </a:xfrm>
        </p:spPr>
      </p:pic>
      <p:pic>
        <p:nvPicPr>
          <p:cNvPr id="16" name="Bildplatzhalter 15" descr="Ein Bild, das Zubehör, Tasche, Gepäck und Koffer, Rucksack enthält.&#10;&#10;Automatisch generierte Beschreibung">
            <a:extLst>
              <a:ext uri="{FF2B5EF4-FFF2-40B4-BE49-F238E27FC236}">
                <a16:creationId xmlns:a16="http://schemas.microsoft.com/office/drawing/2014/main" id="{3C37CCAD-944C-59CD-7A6E-1EC456AD8093}"/>
              </a:ext>
            </a:extLst>
          </p:cNvPr>
          <p:cNvPicPr>
            <a:picLocks noGrp="1" noChangeAspect="1"/>
          </p:cNvPicPr>
          <p:nvPr>
            <p:ph type="pic" sz="quarter" idx="24"/>
          </p:nvPr>
        </p:nvPicPr>
        <p:blipFill rotWithShape="1">
          <a:blip r:embed="rId4" cstate="screen">
            <a:extLst>
              <a:ext uri="{28A0092B-C50C-407E-A947-70E740481C1C}">
                <a14:useLocalDpi xmlns:a14="http://schemas.microsoft.com/office/drawing/2010/main"/>
              </a:ext>
            </a:extLst>
          </a:blip>
          <a:srcRect/>
          <a:stretch/>
        </p:blipFill>
        <p:spPr>
          <a:xfrm>
            <a:off x="6204012" y="2718410"/>
            <a:ext cx="1940972" cy="2745065"/>
          </a:xfrm>
        </p:spPr>
      </p:pic>
      <p:pic>
        <p:nvPicPr>
          <p:cNvPr id="18" name="Bildplatzhalter 17" descr="Ein Bild, das Zubehör, Gepäck und Koffer, Tasche, Rucksack enthält.&#10;&#10;Automatisch generierte Beschreibung">
            <a:extLst>
              <a:ext uri="{FF2B5EF4-FFF2-40B4-BE49-F238E27FC236}">
                <a16:creationId xmlns:a16="http://schemas.microsoft.com/office/drawing/2014/main" id="{5C8A4873-1290-FA1C-D7D1-817DFDFE02E0}"/>
              </a:ext>
            </a:extLst>
          </p:cNvPr>
          <p:cNvPicPr>
            <a:picLocks noGrp="1" noChangeAspect="1"/>
          </p:cNvPicPr>
          <p:nvPr>
            <p:ph type="pic" sz="quarter" idx="27"/>
          </p:nvPr>
        </p:nvPicPr>
        <p:blipFill rotWithShape="1">
          <a:blip r:embed="rId5" cstate="screen">
            <a:extLst>
              <a:ext uri="{28A0092B-C50C-407E-A947-70E740481C1C}">
                <a14:useLocalDpi xmlns:a14="http://schemas.microsoft.com/office/drawing/2010/main"/>
              </a:ext>
            </a:extLst>
          </a:blip>
          <a:srcRect/>
          <a:stretch/>
        </p:blipFill>
        <p:spPr>
          <a:xfrm>
            <a:off x="8547671" y="2132856"/>
            <a:ext cx="3461794" cy="3916829"/>
          </a:xfrm>
        </p:spPr>
      </p:pic>
      <p:sp>
        <p:nvSpPr>
          <p:cNvPr id="6" name="Textplatzhalter 5">
            <a:extLst>
              <a:ext uri="{FF2B5EF4-FFF2-40B4-BE49-F238E27FC236}">
                <a16:creationId xmlns:a16="http://schemas.microsoft.com/office/drawing/2014/main" id="{3605C058-2E49-9102-B322-402BE908CE59}"/>
              </a:ext>
            </a:extLst>
          </p:cNvPr>
          <p:cNvSpPr>
            <a:spLocks noGrp="1"/>
          </p:cNvSpPr>
          <p:nvPr>
            <p:ph type="body" sz="quarter" idx="13"/>
          </p:nvPr>
        </p:nvSpPr>
        <p:spPr>
          <a:xfrm>
            <a:off x="515939" y="1664803"/>
            <a:ext cx="11017249" cy="867393"/>
          </a:xfrm>
        </p:spPr>
        <p:txBody>
          <a:bodyPr/>
          <a:lstStyle/>
          <a:p>
            <a:r>
              <a:rPr lang="en-US" dirty="0">
                <a:solidFill>
                  <a:schemeClr val="tx1"/>
                </a:solidFill>
              </a:rPr>
              <a:t>Find the backpack that perfectly suits your lifestyle.</a:t>
            </a:r>
            <a:endParaRPr lang="de-DE" dirty="0">
              <a:solidFill>
                <a:schemeClr val="tx1"/>
              </a:solidFill>
            </a:endParaRPr>
          </a:p>
        </p:txBody>
      </p:sp>
      <p:sp>
        <p:nvSpPr>
          <p:cNvPr id="7" name="Textplatzhalter 6">
            <a:extLst>
              <a:ext uri="{FF2B5EF4-FFF2-40B4-BE49-F238E27FC236}">
                <a16:creationId xmlns:a16="http://schemas.microsoft.com/office/drawing/2014/main" id="{2207FE63-1AC4-B410-40CB-37DD5520B3E4}"/>
              </a:ext>
            </a:extLst>
          </p:cNvPr>
          <p:cNvSpPr>
            <a:spLocks noGrp="1"/>
          </p:cNvSpPr>
          <p:nvPr>
            <p:ph type="body" sz="quarter" idx="11"/>
          </p:nvPr>
        </p:nvSpPr>
        <p:spPr/>
        <p:txBody>
          <a:bodyPr/>
          <a:lstStyle/>
          <a:p>
            <a:pPr algn="ctr"/>
            <a:r>
              <a:rPr lang="de-DE" dirty="0">
                <a:solidFill>
                  <a:schemeClr val="tx1"/>
                </a:solidFill>
              </a:rPr>
              <a:t>COMMUTER</a:t>
            </a:r>
          </a:p>
          <a:p>
            <a:pPr algn="ctr"/>
            <a:endParaRPr lang="de-DE" dirty="0">
              <a:solidFill>
                <a:schemeClr val="tx1"/>
              </a:solidFill>
            </a:endParaRPr>
          </a:p>
        </p:txBody>
      </p:sp>
      <p:sp>
        <p:nvSpPr>
          <p:cNvPr id="8" name="Textplatzhalter 7">
            <a:extLst>
              <a:ext uri="{FF2B5EF4-FFF2-40B4-BE49-F238E27FC236}">
                <a16:creationId xmlns:a16="http://schemas.microsoft.com/office/drawing/2014/main" id="{02ACA473-9347-19AC-3191-77C8B9AF86FC}"/>
              </a:ext>
            </a:extLst>
          </p:cNvPr>
          <p:cNvSpPr>
            <a:spLocks noGrp="1"/>
          </p:cNvSpPr>
          <p:nvPr>
            <p:ph type="body" sz="quarter" idx="28"/>
          </p:nvPr>
        </p:nvSpPr>
        <p:spPr/>
        <p:txBody>
          <a:bodyPr/>
          <a:lstStyle/>
          <a:p>
            <a:pPr algn="ctr"/>
            <a:r>
              <a:rPr lang="de-DE" dirty="0">
                <a:solidFill>
                  <a:schemeClr val="tx1"/>
                </a:solidFill>
              </a:rPr>
              <a:t>COMPANION </a:t>
            </a:r>
          </a:p>
        </p:txBody>
      </p:sp>
      <p:sp>
        <p:nvSpPr>
          <p:cNvPr id="9" name="Textplatzhalter 8">
            <a:extLst>
              <a:ext uri="{FF2B5EF4-FFF2-40B4-BE49-F238E27FC236}">
                <a16:creationId xmlns:a16="http://schemas.microsoft.com/office/drawing/2014/main" id="{EC944B66-1F55-8B40-15EF-18207055BACA}"/>
              </a:ext>
            </a:extLst>
          </p:cNvPr>
          <p:cNvSpPr>
            <a:spLocks noGrp="1"/>
          </p:cNvSpPr>
          <p:nvPr>
            <p:ph type="body" sz="quarter" idx="29"/>
          </p:nvPr>
        </p:nvSpPr>
        <p:spPr>
          <a:xfrm>
            <a:off x="6023992" y="5625244"/>
            <a:ext cx="2332732" cy="610654"/>
          </a:xfrm>
        </p:spPr>
        <p:txBody>
          <a:bodyPr/>
          <a:lstStyle/>
          <a:p>
            <a:pPr algn="ctr"/>
            <a:r>
              <a:rPr lang="de-DE" dirty="0">
                <a:solidFill>
                  <a:schemeClr val="tx1"/>
                </a:solidFill>
              </a:rPr>
              <a:t>SEEKER II</a:t>
            </a:r>
          </a:p>
        </p:txBody>
      </p:sp>
      <p:sp>
        <p:nvSpPr>
          <p:cNvPr id="10" name="Textplatzhalter 9">
            <a:extLst>
              <a:ext uri="{FF2B5EF4-FFF2-40B4-BE49-F238E27FC236}">
                <a16:creationId xmlns:a16="http://schemas.microsoft.com/office/drawing/2014/main" id="{D4525D3D-516C-4272-D7BD-999760A5F27F}"/>
              </a:ext>
            </a:extLst>
          </p:cNvPr>
          <p:cNvSpPr>
            <a:spLocks noGrp="1"/>
          </p:cNvSpPr>
          <p:nvPr>
            <p:ph type="body" sz="quarter" idx="30"/>
          </p:nvPr>
        </p:nvSpPr>
        <p:spPr>
          <a:xfrm>
            <a:off x="9163868" y="5625244"/>
            <a:ext cx="2332732" cy="610654"/>
          </a:xfrm>
        </p:spPr>
        <p:txBody>
          <a:bodyPr/>
          <a:lstStyle/>
          <a:p>
            <a:pPr algn="ctr"/>
            <a:r>
              <a:rPr lang="de-DE" dirty="0">
                <a:solidFill>
                  <a:schemeClr val="tx1"/>
                </a:solidFill>
              </a:rPr>
              <a:t>SPIN II</a:t>
            </a:r>
          </a:p>
        </p:txBody>
      </p:sp>
    </p:spTree>
    <p:extLst>
      <p:ext uri="{BB962C8B-B14F-4D97-AF65-F5344CB8AC3E}">
        <p14:creationId xmlns:p14="http://schemas.microsoft.com/office/powerpoint/2010/main" val="2382482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3605C058-2E49-9102-B322-402BE908CE59}"/>
              </a:ext>
            </a:extLst>
          </p:cNvPr>
          <p:cNvSpPr>
            <a:spLocks noGrp="1"/>
          </p:cNvSpPr>
          <p:nvPr>
            <p:ph type="body" sz="quarter" idx="13"/>
          </p:nvPr>
        </p:nvSpPr>
        <p:spPr/>
        <p:txBody>
          <a:bodyPr/>
          <a:lstStyle/>
          <a:p>
            <a:r>
              <a:rPr lang="en-US" dirty="0">
                <a:solidFill>
                  <a:schemeClr val="tx1"/>
                </a:solidFill>
              </a:rPr>
              <a:t>Find the backpack that perfectly suits your lifestyle.</a:t>
            </a:r>
            <a:endParaRPr lang="de-DE" dirty="0">
              <a:solidFill>
                <a:schemeClr val="tx1"/>
              </a:solidFill>
            </a:endParaRPr>
          </a:p>
        </p:txBody>
      </p:sp>
      <p:sp>
        <p:nvSpPr>
          <p:cNvPr id="7" name="Textplatzhalter 6">
            <a:extLst>
              <a:ext uri="{FF2B5EF4-FFF2-40B4-BE49-F238E27FC236}">
                <a16:creationId xmlns:a16="http://schemas.microsoft.com/office/drawing/2014/main" id="{2207FE63-1AC4-B410-40CB-37DD5520B3E4}"/>
              </a:ext>
            </a:extLst>
          </p:cNvPr>
          <p:cNvSpPr>
            <a:spLocks noGrp="1"/>
          </p:cNvSpPr>
          <p:nvPr>
            <p:ph type="body" sz="quarter" idx="11"/>
          </p:nvPr>
        </p:nvSpPr>
        <p:spPr>
          <a:xfrm>
            <a:off x="666924" y="2996952"/>
            <a:ext cx="2332732" cy="610654"/>
          </a:xfrm>
        </p:spPr>
        <p:txBody>
          <a:bodyPr/>
          <a:lstStyle/>
          <a:p>
            <a:pPr algn="ctr"/>
            <a:r>
              <a:rPr lang="de-DE" dirty="0">
                <a:solidFill>
                  <a:schemeClr val="tx1"/>
                </a:solidFill>
              </a:rPr>
              <a:t>COMMUTER</a:t>
            </a:r>
          </a:p>
        </p:txBody>
      </p:sp>
      <p:sp>
        <p:nvSpPr>
          <p:cNvPr id="8" name="Textplatzhalter 7">
            <a:extLst>
              <a:ext uri="{FF2B5EF4-FFF2-40B4-BE49-F238E27FC236}">
                <a16:creationId xmlns:a16="http://schemas.microsoft.com/office/drawing/2014/main" id="{02ACA473-9347-19AC-3191-77C8B9AF86FC}"/>
              </a:ext>
            </a:extLst>
          </p:cNvPr>
          <p:cNvSpPr>
            <a:spLocks noGrp="1"/>
          </p:cNvSpPr>
          <p:nvPr>
            <p:ph type="body" sz="quarter" idx="28"/>
          </p:nvPr>
        </p:nvSpPr>
        <p:spPr>
          <a:xfrm>
            <a:off x="3477359" y="2998366"/>
            <a:ext cx="2332732" cy="610654"/>
          </a:xfrm>
        </p:spPr>
        <p:txBody>
          <a:bodyPr/>
          <a:lstStyle/>
          <a:p>
            <a:pPr algn="ctr"/>
            <a:r>
              <a:rPr lang="de-DE" dirty="0">
                <a:solidFill>
                  <a:schemeClr val="tx1"/>
                </a:solidFill>
              </a:rPr>
              <a:t>COMPANION </a:t>
            </a:r>
          </a:p>
        </p:txBody>
      </p:sp>
      <p:sp>
        <p:nvSpPr>
          <p:cNvPr id="9" name="Textplatzhalter 8">
            <a:extLst>
              <a:ext uri="{FF2B5EF4-FFF2-40B4-BE49-F238E27FC236}">
                <a16:creationId xmlns:a16="http://schemas.microsoft.com/office/drawing/2014/main" id="{EC944B66-1F55-8B40-15EF-18207055BACA}"/>
              </a:ext>
            </a:extLst>
          </p:cNvPr>
          <p:cNvSpPr>
            <a:spLocks noGrp="1"/>
          </p:cNvSpPr>
          <p:nvPr>
            <p:ph type="body" sz="quarter" idx="29"/>
          </p:nvPr>
        </p:nvSpPr>
        <p:spPr>
          <a:xfrm>
            <a:off x="6319552" y="2998366"/>
            <a:ext cx="2332732" cy="610654"/>
          </a:xfrm>
        </p:spPr>
        <p:txBody>
          <a:bodyPr/>
          <a:lstStyle/>
          <a:p>
            <a:pPr algn="ctr"/>
            <a:r>
              <a:rPr lang="de-DE" dirty="0">
                <a:solidFill>
                  <a:schemeClr val="tx1"/>
                </a:solidFill>
              </a:rPr>
              <a:t>SEEKER II</a:t>
            </a:r>
          </a:p>
        </p:txBody>
      </p:sp>
      <p:sp>
        <p:nvSpPr>
          <p:cNvPr id="10" name="Textplatzhalter 9">
            <a:extLst>
              <a:ext uri="{FF2B5EF4-FFF2-40B4-BE49-F238E27FC236}">
                <a16:creationId xmlns:a16="http://schemas.microsoft.com/office/drawing/2014/main" id="{D4525D3D-516C-4272-D7BD-999760A5F27F}"/>
              </a:ext>
            </a:extLst>
          </p:cNvPr>
          <p:cNvSpPr>
            <a:spLocks noGrp="1"/>
          </p:cNvSpPr>
          <p:nvPr>
            <p:ph type="body" sz="quarter" idx="30"/>
          </p:nvPr>
        </p:nvSpPr>
        <p:spPr>
          <a:xfrm>
            <a:off x="9163868" y="2998366"/>
            <a:ext cx="2332732" cy="610654"/>
          </a:xfrm>
        </p:spPr>
        <p:txBody>
          <a:bodyPr/>
          <a:lstStyle/>
          <a:p>
            <a:pPr algn="ctr"/>
            <a:r>
              <a:rPr lang="de-DE" dirty="0">
                <a:solidFill>
                  <a:schemeClr val="tx1"/>
                </a:solidFill>
              </a:rPr>
              <a:t>SPIN II</a:t>
            </a:r>
          </a:p>
        </p:txBody>
      </p:sp>
      <p:sp>
        <p:nvSpPr>
          <p:cNvPr id="5" name="Textplatzhalter 6">
            <a:extLst>
              <a:ext uri="{FF2B5EF4-FFF2-40B4-BE49-F238E27FC236}">
                <a16:creationId xmlns:a16="http://schemas.microsoft.com/office/drawing/2014/main" id="{56F016DB-8E89-6478-0216-C0810E1B0918}"/>
              </a:ext>
            </a:extLst>
          </p:cNvPr>
          <p:cNvSpPr txBox="1">
            <a:spLocks/>
          </p:cNvSpPr>
          <p:nvPr/>
        </p:nvSpPr>
        <p:spPr>
          <a:xfrm>
            <a:off x="803412" y="3573016"/>
            <a:ext cx="1733935" cy="3060340"/>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b="1" i="0" kern="1200" cap="all" spc="0" baseline="0">
                <a:solidFill>
                  <a:schemeClr val="bg1"/>
                </a:solidFill>
                <a:latin typeface="Futura PT Demi" panose="020B0502020204020303" pitchFamily="34" charset="77"/>
                <a:ea typeface="Roboto Condensed" panose="02000000000000000000" pitchFamily="2" charset="0"/>
                <a:cs typeface="+mn-cs"/>
              </a:defRPr>
            </a:lvl1pPr>
            <a:lvl2pPr marL="0" indent="0" algn="l" defTabSz="914400" rtl="0" eaLnBrk="1" latinLnBrk="0" hangingPunct="1">
              <a:lnSpc>
                <a:spcPct val="90000"/>
              </a:lnSpc>
              <a:spcBef>
                <a:spcPts val="500"/>
              </a:spcBef>
              <a:buClr>
                <a:schemeClr val="tx1">
                  <a:lumMod val="50000"/>
                  <a:lumOff val="50000"/>
                </a:schemeClr>
              </a:buClr>
              <a:buFont typeface="Arial" panose="020B0604020202020204" pitchFamily="34" charset="0"/>
              <a:buNone/>
              <a:defRPr sz="1600" b="0" i="0" kern="1200" spc="50">
                <a:solidFill>
                  <a:schemeClr val="bg1"/>
                </a:solidFill>
                <a:latin typeface="Futura PT Book" panose="020B0502020204020303" pitchFamily="34" charset="77"/>
                <a:ea typeface="Roboto Condensed"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pPr>
            <a:r>
              <a:rPr lang="en-US" sz="1600" b="0" dirty="0">
                <a:solidFill>
                  <a:schemeClr val="tx1"/>
                </a:solidFill>
                <a:latin typeface="Futura PT Book" panose="020B0502020204020303" pitchFamily="34" charset="0"/>
              </a:rPr>
              <a:t>D32115-RPET</a:t>
            </a:r>
          </a:p>
          <a:p>
            <a:pPr marL="0" indent="0">
              <a:lnSpc>
                <a:spcPct val="100000"/>
              </a:lnSpc>
            </a:pPr>
            <a:r>
              <a:rPr lang="en-US" sz="1600" b="0" dirty="0">
                <a:solidFill>
                  <a:schemeClr val="tx1"/>
                </a:solidFill>
                <a:latin typeface="Futura PT Book" panose="020B0502020204020303" pitchFamily="34" charset="0"/>
              </a:rPr>
              <a:t>D32120-RPET</a:t>
            </a:r>
          </a:p>
          <a:p>
            <a:pPr marL="0" indent="0">
              <a:lnSpc>
                <a:spcPct val="100000"/>
              </a:lnSpc>
            </a:pPr>
            <a:r>
              <a:rPr lang="en-US" sz="1600" b="0" dirty="0">
                <a:solidFill>
                  <a:schemeClr val="tx1"/>
                </a:solidFill>
                <a:latin typeface="Futura PT Book" panose="020B0502020204020303" pitchFamily="34" charset="0"/>
              </a:rPr>
              <a:t>D32121-RPET</a:t>
            </a:r>
          </a:p>
          <a:p>
            <a:pPr marL="0" indent="0">
              <a:lnSpc>
                <a:spcPct val="100000"/>
              </a:lnSpc>
            </a:pPr>
            <a:r>
              <a:rPr lang="en-US" sz="1600" b="0" dirty="0">
                <a:solidFill>
                  <a:schemeClr val="tx1"/>
                </a:solidFill>
                <a:latin typeface="Futura PT Book" panose="020B0502020204020303" pitchFamily="34" charset="0"/>
              </a:rPr>
              <a:t>D32122-RPET</a:t>
            </a:r>
          </a:p>
          <a:p>
            <a:pPr marL="0" indent="0">
              <a:lnSpc>
                <a:spcPct val="100000"/>
              </a:lnSpc>
            </a:pPr>
            <a:r>
              <a:rPr lang="en-US" sz="1600" b="0" dirty="0">
                <a:solidFill>
                  <a:schemeClr val="tx1"/>
                </a:solidFill>
                <a:latin typeface="Futura PT Book" panose="020B0502020204020303" pitchFamily="34" charset="0"/>
              </a:rPr>
              <a:t>D32123-RPET</a:t>
            </a:r>
          </a:p>
          <a:p>
            <a:pPr marL="0" indent="0">
              <a:lnSpc>
                <a:spcPct val="100000"/>
              </a:lnSpc>
            </a:pPr>
            <a:r>
              <a:rPr lang="en-US" sz="1600" b="0" dirty="0">
                <a:solidFill>
                  <a:schemeClr val="tx1"/>
                </a:solidFill>
                <a:latin typeface="Futura PT Book" panose="020B0502020204020303" pitchFamily="34" charset="0"/>
              </a:rPr>
              <a:t>D32124-RPET</a:t>
            </a:r>
          </a:p>
          <a:p>
            <a:pPr marL="0" indent="0">
              <a:lnSpc>
                <a:spcPct val="100000"/>
              </a:lnSpc>
            </a:pPr>
            <a:r>
              <a:rPr lang="de-DE" sz="1600" b="0" dirty="0">
                <a:solidFill>
                  <a:schemeClr val="tx1"/>
                </a:solidFill>
                <a:latin typeface="Futura PT Book" panose="020B0502020204020303" pitchFamily="34" charset="0"/>
              </a:rPr>
              <a:t>D32126 </a:t>
            </a:r>
          </a:p>
          <a:p>
            <a:pPr>
              <a:lnSpc>
                <a:spcPct val="100000"/>
              </a:lnSpc>
            </a:pPr>
            <a:r>
              <a:rPr lang="en-US" sz="1600" b="0" dirty="0">
                <a:solidFill>
                  <a:schemeClr val="tx1"/>
                </a:solidFill>
                <a:latin typeface="Futura PT Book" panose="020B0502020204020303" pitchFamily="34" charset="0"/>
              </a:rPr>
              <a:t>D32125</a:t>
            </a:r>
            <a:r>
              <a:rPr lang="en-US" sz="1200" b="0" dirty="0">
                <a:solidFill>
                  <a:schemeClr val="tx1"/>
                </a:solidFill>
              </a:rPr>
              <a:t>		</a:t>
            </a:r>
          </a:p>
        </p:txBody>
      </p:sp>
      <p:sp>
        <p:nvSpPr>
          <p:cNvPr id="25" name="Textplatzhalter 6">
            <a:extLst>
              <a:ext uri="{FF2B5EF4-FFF2-40B4-BE49-F238E27FC236}">
                <a16:creationId xmlns:a16="http://schemas.microsoft.com/office/drawing/2014/main" id="{33025948-35BA-E954-C28C-1A37633C7DD0}"/>
              </a:ext>
            </a:extLst>
          </p:cNvPr>
          <p:cNvSpPr txBox="1">
            <a:spLocks/>
          </p:cNvSpPr>
          <p:nvPr/>
        </p:nvSpPr>
        <p:spPr>
          <a:xfrm>
            <a:off x="2093813" y="3573016"/>
            <a:ext cx="1733935" cy="2592288"/>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b="1" i="0" kern="1200" cap="all" spc="0" baseline="0">
                <a:solidFill>
                  <a:schemeClr val="bg1"/>
                </a:solidFill>
                <a:latin typeface="Futura PT Demi" panose="020B0502020204020303" pitchFamily="34" charset="77"/>
                <a:ea typeface="Roboto Condensed" panose="02000000000000000000" pitchFamily="2" charset="0"/>
                <a:cs typeface="+mn-cs"/>
              </a:defRPr>
            </a:lvl1pPr>
            <a:lvl2pPr marL="0" indent="0" algn="l" defTabSz="914400" rtl="0" eaLnBrk="1" latinLnBrk="0" hangingPunct="1">
              <a:lnSpc>
                <a:spcPct val="90000"/>
              </a:lnSpc>
              <a:spcBef>
                <a:spcPts val="500"/>
              </a:spcBef>
              <a:buClr>
                <a:schemeClr val="tx1">
                  <a:lumMod val="50000"/>
                  <a:lumOff val="50000"/>
                </a:schemeClr>
              </a:buClr>
              <a:buFont typeface="Arial" panose="020B0604020202020204" pitchFamily="34" charset="0"/>
              <a:buNone/>
              <a:defRPr sz="1600" b="0" i="0" kern="1200" spc="50">
                <a:solidFill>
                  <a:schemeClr val="bg1"/>
                </a:solidFill>
                <a:latin typeface="Futura PT Book" panose="020B0502020204020303" pitchFamily="34" charset="77"/>
                <a:ea typeface="Roboto Condensed"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pPr>
            <a:r>
              <a:rPr lang="en-US" sz="1600" b="0" dirty="0">
                <a:solidFill>
                  <a:schemeClr val="tx1"/>
                </a:solidFill>
                <a:latin typeface="Futura PT Book" panose="020B0502020204020303" pitchFamily="34" charset="0"/>
              </a:rPr>
              <a:t>Black	</a:t>
            </a:r>
          </a:p>
          <a:p>
            <a:pPr marL="0" indent="0">
              <a:lnSpc>
                <a:spcPct val="100000"/>
              </a:lnSpc>
            </a:pPr>
            <a:r>
              <a:rPr lang="en-US" sz="1600" b="0" dirty="0">
                <a:solidFill>
                  <a:schemeClr val="tx1"/>
                </a:solidFill>
                <a:latin typeface="Futura PT Book" panose="020B0502020204020303" pitchFamily="34" charset="0"/>
              </a:rPr>
              <a:t>Navy Blue</a:t>
            </a:r>
          </a:p>
          <a:p>
            <a:pPr marL="0" indent="0">
              <a:lnSpc>
                <a:spcPct val="100000"/>
              </a:lnSpc>
            </a:pPr>
            <a:r>
              <a:rPr lang="en-US" sz="1600" b="0" dirty="0">
                <a:solidFill>
                  <a:schemeClr val="tx1"/>
                </a:solidFill>
                <a:latin typeface="Futura PT Book" panose="020B0502020204020303" pitchFamily="34" charset="0"/>
              </a:rPr>
              <a:t>Red</a:t>
            </a:r>
          </a:p>
          <a:p>
            <a:pPr marL="0" indent="0">
              <a:lnSpc>
                <a:spcPct val="100000"/>
              </a:lnSpc>
            </a:pPr>
            <a:r>
              <a:rPr lang="en-US" sz="1600" b="0" dirty="0">
                <a:solidFill>
                  <a:schemeClr val="tx1"/>
                </a:solidFill>
                <a:latin typeface="Futura PT Book" panose="020B0502020204020303" pitchFamily="34" charset="0"/>
              </a:rPr>
              <a:t>ICE Blue</a:t>
            </a:r>
          </a:p>
          <a:p>
            <a:pPr marL="0" indent="0">
              <a:lnSpc>
                <a:spcPct val="100000"/>
              </a:lnSpc>
            </a:pPr>
            <a:r>
              <a:rPr lang="en-US" sz="1600" b="0" dirty="0" err="1">
                <a:solidFill>
                  <a:schemeClr val="tx1"/>
                </a:solidFill>
                <a:latin typeface="Futura PT Book" panose="020B0502020204020303" pitchFamily="34" charset="0"/>
              </a:rPr>
              <a:t>LIme</a:t>
            </a:r>
            <a:endParaRPr lang="en-US" sz="1600" b="0" dirty="0">
              <a:solidFill>
                <a:schemeClr val="tx1"/>
              </a:solidFill>
              <a:latin typeface="Futura PT Book" panose="020B0502020204020303" pitchFamily="34" charset="0"/>
            </a:endParaRPr>
          </a:p>
          <a:p>
            <a:pPr marL="0" indent="0">
              <a:lnSpc>
                <a:spcPct val="100000"/>
              </a:lnSpc>
            </a:pPr>
            <a:r>
              <a:rPr lang="en-US" sz="1600" b="0" dirty="0">
                <a:solidFill>
                  <a:schemeClr val="tx1"/>
                </a:solidFill>
                <a:latin typeface="Futura PT Book" panose="020B0502020204020303" pitchFamily="34" charset="0"/>
              </a:rPr>
              <a:t>Brown</a:t>
            </a:r>
          </a:p>
          <a:p>
            <a:pPr marL="0" indent="0">
              <a:lnSpc>
                <a:spcPct val="100000"/>
              </a:lnSpc>
            </a:pPr>
            <a:r>
              <a:rPr lang="de-DE" sz="1600" b="0" dirty="0" err="1">
                <a:solidFill>
                  <a:schemeClr val="tx1"/>
                </a:solidFill>
                <a:latin typeface="Futura PT Book" panose="020B0502020204020303" pitchFamily="34" charset="0"/>
              </a:rPr>
              <a:t>Camo</a:t>
            </a:r>
            <a:r>
              <a:rPr lang="de-DE" sz="1600" b="0" dirty="0">
                <a:solidFill>
                  <a:schemeClr val="tx1"/>
                </a:solidFill>
                <a:latin typeface="Futura PT Book" panose="020B0502020204020303" pitchFamily="34" charset="0"/>
              </a:rPr>
              <a:t> </a:t>
            </a:r>
          </a:p>
          <a:p>
            <a:pPr>
              <a:lnSpc>
                <a:spcPct val="100000"/>
              </a:lnSpc>
            </a:pPr>
            <a:r>
              <a:rPr lang="en-US" sz="1600" b="0" dirty="0">
                <a:solidFill>
                  <a:schemeClr val="tx1"/>
                </a:solidFill>
                <a:latin typeface="Futura PT Book" panose="020B0502020204020303" pitchFamily="34" charset="0"/>
              </a:rPr>
              <a:t>Reflective</a:t>
            </a:r>
            <a:r>
              <a:rPr lang="en-US" sz="1200" b="0" dirty="0">
                <a:solidFill>
                  <a:schemeClr val="tx1"/>
                </a:solidFill>
              </a:rPr>
              <a:t>		</a:t>
            </a:r>
          </a:p>
        </p:txBody>
      </p:sp>
      <p:sp>
        <p:nvSpPr>
          <p:cNvPr id="26" name="Textplatzhalter 6">
            <a:extLst>
              <a:ext uri="{FF2B5EF4-FFF2-40B4-BE49-F238E27FC236}">
                <a16:creationId xmlns:a16="http://schemas.microsoft.com/office/drawing/2014/main" id="{80823732-CCCE-8E69-7244-A4939013EF42}"/>
              </a:ext>
            </a:extLst>
          </p:cNvPr>
          <p:cNvSpPr txBox="1">
            <a:spLocks/>
          </p:cNvSpPr>
          <p:nvPr/>
        </p:nvSpPr>
        <p:spPr>
          <a:xfrm>
            <a:off x="3836008" y="3573016"/>
            <a:ext cx="1733935" cy="360040"/>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b="1" i="0" kern="1200" cap="all" spc="0" baseline="0">
                <a:solidFill>
                  <a:schemeClr val="bg1"/>
                </a:solidFill>
                <a:latin typeface="Futura PT Demi" panose="020B0502020204020303" pitchFamily="34" charset="77"/>
                <a:ea typeface="Roboto Condensed" panose="02000000000000000000" pitchFamily="2" charset="0"/>
                <a:cs typeface="+mn-cs"/>
              </a:defRPr>
            </a:lvl1pPr>
            <a:lvl2pPr marL="0" indent="0" algn="l" defTabSz="914400" rtl="0" eaLnBrk="1" latinLnBrk="0" hangingPunct="1">
              <a:lnSpc>
                <a:spcPct val="90000"/>
              </a:lnSpc>
              <a:spcBef>
                <a:spcPts val="500"/>
              </a:spcBef>
              <a:buClr>
                <a:schemeClr val="tx1">
                  <a:lumMod val="50000"/>
                  <a:lumOff val="50000"/>
                </a:schemeClr>
              </a:buClr>
              <a:buFont typeface="Arial" panose="020B0604020202020204" pitchFamily="34" charset="0"/>
              <a:buNone/>
              <a:defRPr sz="1600" b="0" i="0" kern="1200" spc="50">
                <a:solidFill>
                  <a:schemeClr val="bg1"/>
                </a:solidFill>
                <a:latin typeface="Futura PT Book" panose="020B0502020204020303" pitchFamily="34" charset="77"/>
                <a:ea typeface="Roboto Condensed"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pPr>
            <a:r>
              <a:rPr lang="en-US" sz="1600" b="0" dirty="0">
                <a:solidFill>
                  <a:schemeClr val="tx1">
                    <a:lumMod val="75000"/>
                    <a:lumOff val="25000"/>
                  </a:schemeClr>
                </a:solidFill>
                <a:latin typeface="Futura PT Book" panose="020B0502020204020303" pitchFamily="34" charset="0"/>
              </a:rPr>
              <a:t>D32116-RPET	</a:t>
            </a:r>
          </a:p>
          <a:p>
            <a:pPr marL="0" indent="0">
              <a:lnSpc>
                <a:spcPct val="100000"/>
              </a:lnSpc>
            </a:pPr>
            <a:r>
              <a:rPr lang="en-US" sz="1600" b="0" dirty="0">
                <a:solidFill>
                  <a:schemeClr val="tx1">
                    <a:lumMod val="75000"/>
                    <a:lumOff val="25000"/>
                  </a:schemeClr>
                </a:solidFill>
              </a:rPr>
              <a:t>		</a:t>
            </a:r>
          </a:p>
        </p:txBody>
      </p:sp>
      <p:sp>
        <p:nvSpPr>
          <p:cNvPr id="27" name="Textplatzhalter 6">
            <a:extLst>
              <a:ext uri="{FF2B5EF4-FFF2-40B4-BE49-F238E27FC236}">
                <a16:creationId xmlns:a16="http://schemas.microsoft.com/office/drawing/2014/main" id="{CE17AE0F-B1FD-39CD-662D-A52D509E1968}"/>
              </a:ext>
            </a:extLst>
          </p:cNvPr>
          <p:cNvSpPr txBox="1">
            <a:spLocks/>
          </p:cNvSpPr>
          <p:nvPr/>
        </p:nvSpPr>
        <p:spPr>
          <a:xfrm>
            <a:off x="5008014" y="3573016"/>
            <a:ext cx="763950" cy="360040"/>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b="1" i="0" kern="1200" cap="all" spc="0" baseline="0">
                <a:solidFill>
                  <a:schemeClr val="bg1"/>
                </a:solidFill>
                <a:latin typeface="Futura PT Demi" panose="020B0502020204020303" pitchFamily="34" charset="77"/>
                <a:ea typeface="Roboto Condensed" panose="02000000000000000000" pitchFamily="2" charset="0"/>
                <a:cs typeface="+mn-cs"/>
              </a:defRPr>
            </a:lvl1pPr>
            <a:lvl2pPr marL="0" indent="0" algn="l" defTabSz="914400" rtl="0" eaLnBrk="1" latinLnBrk="0" hangingPunct="1">
              <a:lnSpc>
                <a:spcPct val="90000"/>
              </a:lnSpc>
              <a:spcBef>
                <a:spcPts val="500"/>
              </a:spcBef>
              <a:buClr>
                <a:schemeClr val="tx1">
                  <a:lumMod val="50000"/>
                  <a:lumOff val="50000"/>
                </a:schemeClr>
              </a:buClr>
              <a:buFont typeface="Arial" panose="020B0604020202020204" pitchFamily="34" charset="0"/>
              <a:buNone/>
              <a:defRPr sz="1600" b="0" i="0" kern="1200" spc="50">
                <a:solidFill>
                  <a:schemeClr val="bg1"/>
                </a:solidFill>
                <a:latin typeface="Futura PT Book" panose="020B0502020204020303" pitchFamily="34" charset="77"/>
                <a:ea typeface="Roboto Condensed"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pPr>
            <a:r>
              <a:rPr lang="en-US" sz="1600" b="0" dirty="0">
                <a:solidFill>
                  <a:schemeClr val="tx1"/>
                </a:solidFill>
                <a:latin typeface="Futura PT Book" panose="020B0502020204020303" pitchFamily="34" charset="0"/>
              </a:rPr>
              <a:t>Black	</a:t>
            </a:r>
          </a:p>
          <a:p>
            <a:pPr marL="0" indent="0">
              <a:lnSpc>
                <a:spcPct val="100000"/>
              </a:lnSpc>
            </a:pPr>
            <a:r>
              <a:rPr lang="en-US" sz="1600" b="0" dirty="0">
                <a:solidFill>
                  <a:schemeClr val="tx1"/>
                </a:solidFill>
              </a:rPr>
              <a:t>		</a:t>
            </a:r>
          </a:p>
        </p:txBody>
      </p:sp>
      <p:sp>
        <p:nvSpPr>
          <p:cNvPr id="28" name="Textplatzhalter 6">
            <a:extLst>
              <a:ext uri="{FF2B5EF4-FFF2-40B4-BE49-F238E27FC236}">
                <a16:creationId xmlns:a16="http://schemas.microsoft.com/office/drawing/2014/main" id="{494814D8-0323-EDB6-5E6A-0D46D2D60741}"/>
              </a:ext>
            </a:extLst>
          </p:cNvPr>
          <p:cNvSpPr txBox="1">
            <a:spLocks/>
          </p:cNvSpPr>
          <p:nvPr/>
        </p:nvSpPr>
        <p:spPr>
          <a:xfrm>
            <a:off x="6669854" y="3573016"/>
            <a:ext cx="1733935" cy="360040"/>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b="1" i="0" kern="1200" cap="all" spc="0" baseline="0">
                <a:solidFill>
                  <a:schemeClr val="bg1"/>
                </a:solidFill>
                <a:latin typeface="Futura PT Demi" panose="020B0502020204020303" pitchFamily="34" charset="77"/>
                <a:ea typeface="Roboto Condensed" panose="02000000000000000000" pitchFamily="2" charset="0"/>
                <a:cs typeface="+mn-cs"/>
              </a:defRPr>
            </a:lvl1pPr>
            <a:lvl2pPr marL="0" indent="0" algn="l" defTabSz="914400" rtl="0" eaLnBrk="1" latinLnBrk="0" hangingPunct="1">
              <a:lnSpc>
                <a:spcPct val="90000"/>
              </a:lnSpc>
              <a:spcBef>
                <a:spcPts val="500"/>
              </a:spcBef>
              <a:buClr>
                <a:schemeClr val="tx1">
                  <a:lumMod val="50000"/>
                  <a:lumOff val="50000"/>
                </a:schemeClr>
              </a:buClr>
              <a:buFont typeface="Arial" panose="020B0604020202020204" pitchFamily="34" charset="0"/>
              <a:buNone/>
              <a:defRPr sz="1600" b="0" i="0" kern="1200" spc="50">
                <a:solidFill>
                  <a:schemeClr val="bg1"/>
                </a:solidFill>
                <a:latin typeface="Futura PT Book" panose="020B0502020204020303" pitchFamily="34" charset="77"/>
                <a:ea typeface="Roboto Condensed"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pPr>
            <a:r>
              <a:rPr lang="en-US" sz="1600" b="0" dirty="0">
                <a:solidFill>
                  <a:schemeClr val="tx1"/>
                </a:solidFill>
                <a:latin typeface="Futura PT Book" panose="020B0502020204020303" pitchFamily="34" charset="0"/>
              </a:rPr>
              <a:t>D32119-RPET	</a:t>
            </a:r>
          </a:p>
          <a:p>
            <a:pPr marL="0" indent="0">
              <a:lnSpc>
                <a:spcPct val="100000"/>
              </a:lnSpc>
            </a:pPr>
            <a:r>
              <a:rPr lang="en-US" sz="1600" b="0" dirty="0">
                <a:solidFill>
                  <a:schemeClr val="tx1"/>
                </a:solidFill>
              </a:rPr>
              <a:t>		</a:t>
            </a:r>
          </a:p>
        </p:txBody>
      </p:sp>
      <p:sp>
        <p:nvSpPr>
          <p:cNvPr id="29" name="Textplatzhalter 6">
            <a:extLst>
              <a:ext uri="{FF2B5EF4-FFF2-40B4-BE49-F238E27FC236}">
                <a16:creationId xmlns:a16="http://schemas.microsoft.com/office/drawing/2014/main" id="{BEF55DD2-7264-B751-B8BD-474686B373A4}"/>
              </a:ext>
            </a:extLst>
          </p:cNvPr>
          <p:cNvSpPr txBox="1">
            <a:spLocks/>
          </p:cNvSpPr>
          <p:nvPr/>
        </p:nvSpPr>
        <p:spPr>
          <a:xfrm>
            <a:off x="7841860" y="3573016"/>
            <a:ext cx="763950" cy="360040"/>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b="1" i="0" kern="1200" cap="all" spc="0" baseline="0">
                <a:solidFill>
                  <a:schemeClr val="bg1"/>
                </a:solidFill>
                <a:latin typeface="Futura PT Demi" panose="020B0502020204020303" pitchFamily="34" charset="77"/>
                <a:ea typeface="Roboto Condensed" panose="02000000000000000000" pitchFamily="2" charset="0"/>
                <a:cs typeface="+mn-cs"/>
              </a:defRPr>
            </a:lvl1pPr>
            <a:lvl2pPr marL="0" indent="0" algn="l" defTabSz="914400" rtl="0" eaLnBrk="1" latinLnBrk="0" hangingPunct="1">
              <a:lnSpc>
                <a:spcPct val="90000"/>
              </a:lnSpc>
              <a:spcBef>
                <a:spcPts val="500"/>
              </a:spcBef>
              <a:buClr>
                <a:schemeClr val="tx1">
                  <a:lumMod val="50000"/>
                  <a:lumOff val="50000"/>
                </a:schemeClr>
              </a:buClr>
              <a:buFont typeface="Arial" panose="020B0604020202020204" pitchFamily="34" charset="0"/>
              <a:buNone/>
              <a:defRPr sz="1600" b="0" i="0" kern="1200" spc="50">
                <a:solidFill>
                  <a:schemeClr val="bg1"/>
                </a:solidFill>
                <a:latin typeface="Futura PT Book" panose="020B0502020204020303" pitchFamily="34" charset="77"/>
                <a:ea typeface="Roboto Condensed"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pPr>
            <a:r>
              <a:rPr lang="en-US" sz="1600" b="0" dirty="0">
                <a:solidFill>
                  <a:schemeClr val="tx1">
                    <a:lumMod val="75000"/>
                    <a:lumOff val="25000"/>
                  </a:schemeClr>
                </a:solidFill>
                <a:latin typeface="Futura PT Book" panose="020B0502020204020303" pitchFamily="34" charset="0"/>
              </a:rPr>
              <a:t>Black	</a:t>
            </a:r>
          </a:p>
          <a:p>
            <a:pPr marL="0" indent="0">
              <a:lnSpc>
                <a:spcPct val="100000"/>
              </a:lnSpc>
            </a:pPr>
            <a:r>
              <a:rPr lang="en-US" sz="1600" b="0" dirty="0">
                <a:solidFill>
                  <a:schemeClr val="tx1">
                    <a:lumMod val="75000"/>
                    <a:lumOff val="25000"/>
                  </a:schemeClr>
                </a:solidFill>
              </a:rPr>
              <a:t>		</a:t>
            </a:r>
          </a:p>
        </p:txBody>
      </p:sp>
      <p:sp>
        <p:nvSpPr>
          <p:cNvPr id="30" name="Textplatzhalter 6">
            <a:extLst>
              <a:ext uri="{FF2B5EF4-FFF2-40B4-BE49-F238E27FC236}">
                <a16:creationId xmlns:a16="http://schemas.microsoft.com/office/drawing/2014/main" id="{4DAB65EB-CF99-17BA-373B-910F60E7A990}"/>
              </a:ext>
            </a:extLst>
          </p:cNvPr>
          <p:cNvSpPr txBox="1">
            <a:spLocks/>
          </p:cNvSpPr>
          <p:nvPr/>
        </p:nvSpPr>
        <p:spPr>
          <a:xfrm>
            <a:off x="9524640" y="3584030"/>
            <a:ext cx="1733935" cy="763066"/>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b="1" i="0" kern="1200" cap="all" spc="0" baseline="0">
                <a:solidFill>
                  <a:schemeClr val="bg1"/>
                </a:solidFill>
                <a:latin typeface="Futura PT Demi" panose="020B0502020204020303" pitchFamily="34" charset="77"/>
                <a:ea typeface="Roboto Condensed" panose="02000000000000000000" pitchFamily="2" charset="0"/>
                <a:cs typeface="+mn-cs"/>
              </a:defRPr>
            </a:lvl1pPr>
            <a:lvl2pPr marL="0" indent="0" algn="l" defTabSz="914400" rtl="0" eaLnBrk="1" latinLnBrk="0" hangingPunct="1">
              <a:lnSpc>
                <a:spcPct val="90000"/>
              </a:lnSpc>
              <a:spcBef>
                <a:spcPts val="500"/>
              </a:spcBef>
              <a:buClr>
                <a:schemeClr val="tx1">
                  <a:lumMod val="50000"/>
                  <a:lumOff val="50000"/>
                </a:schemeClr>
              </a:buClr>
              <a:buFont typeface="Arial" panose="020B0604020202020204" pitchFamily="34" charset="0"/>
              <a:buNone/>
              <a:defRPr sz="1600" b="0" i="0" kern="1200" spc="50">
                <a:solidFill>
                  <a:schemeClr val="bg1"/>
                </a:solidFill>
                <a:latin typeface="Futura PT Book" panose="020B0502020204020303" pitchFamily="34" charset="77"/>
                <a:ea typeface="Roboto Condensed"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pPr>
            <a:r>
              <a:rPr lang="en-US" sz="1600" b="0" dirty="0">
                <a:solidFill>
                  <a:schemeClr val="tx1"/>
                </a:solidFill>
                <a:latin typeface="Futura PT Book" panose="020B0502020204020303" pitchFamily="34" charset="0"/>
              </a:rPr>
              <a:t>D32117-RPET</a:t>
            </a:r>
          </a:p>
          <a:p>
            <a:pPr marL="0" indent="0">
              <a:lnSpc>
                <a:spcPct val="100000"/>
              </a:lnSpc>
            </a:pPr>
            <a:r>
              <a:rPr lang="en-US" sz="1600" b="0" dirty="0">
                <a:solidFill>
                  <a:schemeClr val="tx1"/>
                </a:solidFill>
                <a:latin typeface="Futura PT Book" panose="020B0502020204020303" pitchFamily="34" charset="0"/>
              </a:rPr>
              <a:t>D32118-RPET	</a:t>
            </a:r>
          </a:p>
          <a:p>
            <a:pPr marL="0" indent="0">
              <a:lnSpc>
                <a:spcPct val="100000"/>
              </a:lnSpc>
            </a:pPr>
            <a:r>
              <a:rPr lang="en-US" sz="1600" b="0" dirty="0">
                <a:solidFill>
                  <a:schemeClr val="tx1"/>
                </a:solidFill>
              </a:rPr>
              <a:t>		</a:t>
            </a:r>
          </a:p>
        </p:txBody>
      </p:sp>
      <p:sp>
        <p:nvSpPr>
          <p:cNvPr id="31" name="Textplatzhalter 6">
            <a:extLst>
              <a:ext uri="{FF2B5EF4-FFF2-40B4-BE49-F238E27FC236}">
                <a16:creationId xmlns:a16="http://schemas.microsoft.com/office/drawing/2014/main" id="{EBB430DA-AF54-2986-0FC1-CCFEF65A23FA}"/>
              </a:ext>
            </a:extLst>
          </p:cNvPr>
          <p:cNvSpPr txBox="1">
            <a:spLocks/>
          </p:cNvSpPr>
          <p:nvPr/>
        </p:nvSpPr>
        <p:spPr>
          <a:xfrm>
            <a:off x="10696646" y="3584030"/>
            <a:ext cx="763950" cy="763066"/>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400" b="1" i="0" kern="1200" cap="all" spc="0" baseline="0">
                <a:solidFill>
                  <a:schemeClr val="bg1"/>
                </a:solidFill>
                <a:latin typeface="Futura PT Demi" panose="020B0502020204020303" pitchFamily="34" charset="77"/>
                <a:ea typeface="Roboto Condensed" panose="02000000000000000000" pitchFamily="2" charset="0"/>
                <a:cs typeface="+mn-cs"/>
              </a:defRPr>
            </a:lvl1pPr>
            <a:lvl2pPr marL="0" indent="0" algn="l" defTabSz="914400" rtl="0" eaLnBrk="1" latinLnBrk="0" hangingPunct="1">
              <a:lnSpc>
                <a:spcPct val="90000"/>
              </a:lnSpc>
              <a:spcBef>
                <a:spcPts val="500"/>
              </a:spcBef>
              <a:buClr>
                <a:schemeClr val="tx1">
                  <a:lumMod val="50000"/>
                  <a:lumOff val="50000"/>
                </a:schemeClr>
              </a:buClr>
              <a:buFont typeface="Arial" panose="020B0604020202020204" pitchFamily="34" charset="0"/>
              <a:buNone/>
              <a:defRPr sz="1600" b="0" i="0" kern="1200" spc="50">
                <a:solidFill>
                  <a:schemeClr val="bg1"/>
                </a:solidFill>
                <a:latin typeface="Futura PT Book" panose="020B0502020204020303" pitchFamily="34" charset="77"/>
                <a:ea typeface="Roboto Condensed"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pPr>
            <a:r>
              <a:rPr lang="en-US" sz="1600" b="0" dirty="0" err="1">
                <a:solidFill>
                  <a:schemeClr val="tx1">
                    <a:lumMod val="75000"/>
                    <a:lumOff val="25000"/>
                  </a:schemeClr>
                </a:solidFill>
                <a:latin typeface="Futura PT Book" panose="020B0502020204020303" pitchFamily="34" charset="0"/>
              </a:rPr>
              <a:t>BlUE</a:t>
            </a:r>
            <a:endParaRPr lang="en-US" sz="1600" b="0" dirty="0">
              <a:solidFill>
                <a:schemeClr val="tx1">
                  <a:lumMod val="75000"/>
                  <a:lumOff val="25000"/>
                </a:schemeClr>
              </a:solidFill>
              <a:latin typeface="Futura PT Book" panose="020B0502020204020303" pitchFamily="34" charset="0"/>
            </a:endParaRPr>
          </a:p>
          <a:p>
            <a:pPr marL="0" indent="0">
              <a:lnSpc>
                <a:spcPct val="100000"/>
              </a:lnSpc>
            </a:pPr>
            <a:r>
              <a:rPr lang="en-US" sz="1600" b="0" dirty="0">
                <a:solidFill>
                  <a:schemeClr val="tx1">
                    <a:lumMod val="75000"/>
                    <a:lumOff val="25000"/>
                  </a:schemeClr>
                </a:solidFill>
                <a:latin typeface="Futura PT Book" panose="020B0502020204020303" pitchFamily="34" charset="0"/>
              </a:rPr>
              <a:t>RED	</a:t>
            </a:r>
          </a:p>
          <a:p>
            <a:pPr marL="0" indent="0">
              <a:lnSpc>
                <a:spcPct val="100000"/>
              </a:lnSpc>
            </a:pPr>
            <a:r>
              <a:rPr lang="en-US" sz="1600" b="0" dirty="0">
                <a:solidFill>
                  <a:schemeClr val="tx1">
                    <a:lumMod val="75000"/>
                    <a:lumOff val="25000"/>
                  </a:schemeClr>
                </a:solidFill>
              </a:rPr>
              <a:t>		</a:t>
            </a:r>
          </a:p>
        </p:txBody>
      </p:sp>
    </p:spTree>
    <p:extLst>
      <p:ext uri="{BB962C8B-B14F-4D97-AF65-F5344CB8AC3E}">
        <p14:creationId xmlns:p14="http://schemas.microsoft.com/office/powerpoint/2010/main" val="3390887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3605C058-2E49-9102-B322-402BE908CE59}"/>
              </a:ext>
            </a:extLst>
          </p:cNvPr>
          <p:cNvSpPr>
            <a:spLocks noGrp="1"/>
          </p:cNvSpPr>
          <p:nvPr>
            <p:ph type="body" sz="quarter" idx="13"/>
          </p:nvPr>
        </p:nvSpPr>
        <p:spPr/>
        <p:txBody>
          <a:bodyPr/>
          <a:lstStyle/>
          <a:p>
            <a:pPr>
              <a:lnSpc>
                <a:spcPct val="90000"/>
              </a:lnSpc>
              <a:spcBef>
                <a:spcPts val="1000"/>
              </a:spcBef>
            </a:pPr>
            <a:r>
              <a:rPr lang="de-DE" sz="3200" b="1" dirty="0">
                <a:solidFill>
                  <a:schemeClr val="tx1"/>
                </a:solidFill>
                <a:latin typeface="Futura PT Demi" panose="020B0502020204020303" pitchFamily="34" charset="77"/>
              </a:rPr>
              <a:t>SUSTAINIBILITY</a:t>
            </a:r>
          </a:p>
        </p:txBody>
      </p:sp>
      <p:sp>
        <p:nvSpPr>
          <p:cNvPr id="16" name="Textplatzhalter 3">
            <a:extLst>
              <a:ext uri="{FF2B5EF4-FFF2-40B4-BE49-F238E27FC236}">
                <a16:creationId xmlns:a16="http://schemas.microsoft.com/office/drawing/2014/main" id="{30739A38-72F3-FBDE-CE4B-6D157DE4C62D}"/>
              </a:ext>
            </a:extLst>
          </p:cNvPr>
          <p:cNvSpPr>
            <a:spLocks noGrp="1"/>
          </p:cNvSpPr>
          <p:nvPr>
            <p:ph type="body" sz="quarter" idx="11"/>
          </p:nvPr>
        </p:nvSpPr>
        <p:spPr>
          <a:xfrm>
            <a:off x="514283" y="2565400"/>
            <a:ext cx="6493730" cy="2916238"/>
          </a:xfrm>
        </p:spPr>
        <p:txBody>
          <a:bodyPr/>
          <a:lstStyle/>
          <a:p>
            <a:pPr>
              <a:lnSpc>
                <a:spcPts val="2440"/>
              </a:lnSpc>
              <a:spcBef>
                <a:spcPts val="600"/>
              </a:spcBef>
              <a:spcAft>
                <a:spcPts val="600"/>
              </a:spcAft>
            </a:pPr>
            <a:r>
              <a:rPr lang="en-US" sz="1600" b="0" cap="none" dirty="0">
                <a:solidFill>
                  <a:schemeClr val="tx1"/>
                </a:solidFill>
                <a:latin typeface="Futura PT Book" panose="020B0502020204020303" pitchFamily="34" charset="77"/>
              </a:rPr>
              <a:t>Our actions today shape the world of tomorrow. That's why DICOTA </a:t>
            </a:r>
            <a:r>
              <a:rPr lang="en-US" sz="1600" b="0" cap="none" dirty="0" err="1">
                <a:solidFill>
                  <a:schemeClr val="tx1"/>
                </a:solidFill>
                <a:latin typeface="Futura PT Book" panose="020B0502020204020303" pitchFamily="34" charset="77"/>
              </a:rPr>
              <a:t>favours</a:t>
            </a:r>
            <a:r>
              <a:rPr lang="en-US" sz="1600" b="0" cap="none" dirty="0">
                <a:solidFill>
                  <a:schemeClr val="tx1"/>
                </a:solidFill>
                <a:latin typeface="Futura PT Book" panose="020B0502020204020303" pitchFamily="34" charset="77"/>
              </a:rPr>
              <a:t> ecologically sound solutions and manufactures all ECO collections from sustainable recycled PET. </a:t>
            </a:r>
            <a:br>
              <a:rPr lang="en-US" sz="1600" b="0" cap="none" dirty="0">
                <a:solidFill>
                  <a:schemeClr val="tx1"/>
                </a:solidFill>
                <a:latin typeface="Futura PT Book" panose="020B0502020204020303" pitchFamily="34" charset="77"/>
              </a:rPr>
            </a:br>
            <a:endParaRPr lang="de-DE" sz="1600" b="0" cap="none" dirty="0">
              <a:solidFill>
                <a:schemeClr val="tx1"/>
              </a:solidFill>
              <a:latin typeface="Futura PT Book" panose="020B0502020204020303" pitchFamily="34" charset="77"/>
            </a:endParaRPr>
          </a:p>
          <a:p>
            <a:pPr marL="285750" indent="-285750">
              <a:lnSpc>
                <a:spcPts val="2440"/>
              </a:lnSpc>
              <a:spcBef>
                <a:spcPts val="600"/>
              </a:spcBef>
              <a:spcAft>
                <a:spcPts val="600"/>
              </a:spcAft>
              <a:buFont typeface="Arial" panose="020B0604020202020204" pitchFamily="34" charset="0"/>
              <a:buChar char="•"/>
            </a:pPr>
            <a:r>
              <a:rPr lang="en-US" sz="1600" b="0" cap="none" dirty="0">
                <a:solidFill>
                  <a:schemeClr val="tx1"/>
                </a:solidFill>
                <a:latin typeface="Futura PT Book" panose="020B0502020204020303" pitchFamily="34" charset="77"/>
              </a:rPr>
              <a:t>Conservation of resources through high-quality and durable products</a:t>
            </a:r>
          </a:p>
          <a:p>
            <a:pPr marL="285750" indent="-285750">
              <a:lnSpc>
                <a:spcPts val="2440"/>
              </a:lnSpc>
              <a:spcBef>
                <a:spcPts val="600"/>
              </a:spcBef>
              <a:spcAft>
                <a:spcPts val="600"/>
              </a:spcAft>
              <a:buFont typeface="Arial" panose="020B0604020202020204" pitchFamily="34" charset="0"/>
              <a:buChar char="•"/>
            </a:pPr>
            <a:r>
              <a:rPr lang="en-US" sz="1600" b="0" cap="none" dirty="0">
                <a:solidFill>
                  <a:schemeClr val="tx1"/>
                </a:solidFill>
                <a:latin typeface="Futura PT Book" panose="020B0502020204020303" pitchFamily="34" charset="77"/>
              </a:rPr>
              <a:t>All products are 100% free from harmful PVC </a:t>
            </a:r>
          </a:p>
          <a:p>
            <a:pPr marL="285750" indent="-285750">
              <a:lnSpc>
                <a:spcPts val="2440"/>
              </a:lnSpc>
              <a:spcBef>
                <a:spcPts val="600"/>
              </a:spcBef>
              <a:spcAft>
                <a:spcPts val="600"/>
              </a:spcAft>
              <a:buFont typeface="Arial" panose="020B0604020202020204" pitchFamily="34" charset="0"/>
              <a:buChar char="•"/>
            </a:pPr>
            <a:r>
              <a:rPr lang="en-US" sz="1600" b="0" cap="none" dirty="0">
                <a:solidFill>
                  <a:schemeClr val="tx1"/>
                </a:solidFill>
                <a:latin typeface="Futura PT Book" panose="020B0502020204020303" pitchFamily="34" charset="77"/>
              </a:rPr>
              <a:t>Production fully complies with the European REACH standard</a:t>
            </a:r>
          </a:p>
          <a:p>
            <a:pPr marL="285750" indent="-285750">
              <a:lnSpc>
                <a:spcPts val="2440"/>
              </a:lnSpc>
              <a:spcBef>
                <a:spcPts val="600"/>
              </a:spcBef>
              <a:spcAft>
                <a:spcPts val="600"/>
              </a:spcAft>
              <a:buFont typeface="Arial" panose="020B0604020202020204" pitchFamily="34" charset="0"/>
              <a:buChar char="•"/>
            </a:pPr>
            <a:r>
              <a:rPr lang="en-US" sz="1600" b="0" cap="none" dirty="0" err="1">
                <a:solidFill>
                  <a:schemeClr val="tx1"/>
                </a:solidFill>
                <a:latin typeface="Futura PT Book" panose="020B0502020204020303" pitchFamily="34" charset="77"/>
              </a:rPr>
              <a:t>Amfori</a:t>
            </a:r>
            <a:r>
              <a:rPr lang="en-US" sz="1600" b="0" cap="none" dirty="0">
                <a:solidFill>
                  <a:schemeClr val="tx1"/>
                </a:solidFill>
                <a:latin typeface="Futura PT Book" panose="020B0502020204020303" pitchFamily="34" charset="77"/>
              </a:rPr>
              <a:t> BSCI-certified to improve social performance in global supply chains</a:t>
            </a:r>
          </a:p>
        </p:txBody>
      </p:sp>
      <p:grpSp>
        <p:nvGrpSpPr>
          <p:cNvPr id="20" name="Gruppieren 19">
            <a:extLst>
              <a:ext uri="{FF2B5EF4-FFF2-40B4-BE49-F238E27FC236}">
                <a16:creationId xmlns:a16="http://schemas.microsoft.com/office/drawing/2014/main" id="{F02AC2D6-C685-A331-2338-C9A92C9ADB3C}"/>
              </a:ext>
            </a:extLst>
          </p:cNvPr>
          <p:cNvGrpSpPr/>
          <p:nvPr/>
        </p:nvGrpSpPr>
        <p:grpSpPr>
          <a:xfrm>
            <a:off x="7323968" y="2456892"/>
            <a:ext cx="4569218" cy="3216789"/>
            <a:chOff x="7323968" y="2744924"/>
            <a:chExt cx="4160089" cy="2928757"/>
          </a:xfrm>
        </p:grpSpPr>
        <p:pic>
          <p:nvPicPr>
            <p:cNvPr id="17" name="Grafik 16">
              <a:extLst>
                <a:ext uri="{FF2B5EF4-FFF2-40B4-BE49-F238E27FC236}">
                  <a16:creationId xmlns:a16="http://schemas.microsoft.com/office/drawing/2014/main" id="{64AA1F1E-4915-9D8E-6058-4125C020DA42}"/>
                </a:ext>
              </a:extLst>
            </p:cNvPr>
            <p:cNvPicPr>
              <a:picLocks noChangeAspect="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720012" y="2744924"/>
              <a:ext cx="3764045" cy="2580607"/>
            </a:xfrm>
            <a:prstGeom prst="rect">
              <a:avLst/>
            </a:prstGeom>
          </p:spPr>
        </p:pic>
        <p:pic>
          <p:nvPicPr>
            <p:cNvPr id="18" name="Grafik 17">
              <a:extLst>
                <a:ext uri="{FF2B5EF4-FFF2-40B4-BE49-F238E27FC236}">
                  <a16:creationId xmlns:a16="http://schemas.microsoft.com/office/drawing/2014/main" id="{F7B8CB34-2D5B-355B-309F-7B0F1D02365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23968" y="4977380"/>
              <a:ext cx="1681312" cy="696301"/>
            </a:xfrm>
            <a:prstGeom prst="rect">
              <a:avLst/>
            </a:prstGeom>
          </p:spPr>
        </p:pic>
      </p:grpSp>
    </p:spTree>
    <p:extLst>
      <p:ext uri="{BB962C8B-B14F-4D97-AF65-F5344CB8AC3E}">
        <p14:creationId xmlns:p14="http://schemas.microsoft.com/office/powerpoint/2010/main" val="9877841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304C9B80-2056-C7F9-DF93-B22E1DE6AFE7}"/>
              </a:ext>
            </a:extLst>
          </p:cNvPr>
          <p:cNvSpPr txBox="1"/>
          <p:nvPr/>
        </p:nvSpPr>
        <p:spPr>
          <a:xfrm>
            <a:off x="-260158" y="2198155"/>
            <a:ext cx="6086626" cy="1696683"/>
          </a:xfrm>
          <a:prstGeom prst="rect">
            <a:avLst/>
          </a:prstGeom>
          <a:noFill/>
        </p:spPr>
        <p:txBody>
          <a:bodyPr wrap="square" rtlCol="0">
            <a:spAutoFit/>
          </a:bodyPr>
          <a:lstStyle/>
          <a:p>
            <a:pPr algn="r">
              <a:lnSpc>
                <a:spcPts val="4080"/>
              </a:lnSpc>
            </a:pPr>
            <a:r>
              <a:rPr lang="de-DE" sz="4400" b="1" dirty="0">
                <a:latin typeface="Futura PT Demi"/>
                <a:cs typeface="Futura Medium" panose="020B0602020204020303" pitchFamily="34" charset="-79"/>
              </a:rPr>
              <a:t>AT YOUR</a:t>
            </a:r>
            <a:br>
              <a:rPr lang="de-DE" sz="4400" b="1" dirty="0">
                <a:latin typeface="Futura PT Demi"/>
                <a:cs typeface="Futura Medium" panose="020B0602020204020303" pitchFamily="34" charset="-79"/>
              </a:rPr>
            </a:br>
            <a:r>
              <a:rPr lang="de-DE" sz="4400" b="1" dirty="0">
                <a:latin typeface="Futura PT Demi"/>
                <a:cs typeface="Futura Medium" panose="020B0602020204020303" pitchFamily="34" charset="-79"/>
              </a:rPr>
              <a:t>SERVICE
</a:t>
            </a:r>
          </a:p>
        </p:txBody>
      </p:sp>
      <p:sp>
        <p:nvSpPr>
          <p:cNvPr id="3" name="Textfeld 2">
            <a:extLst>
              <a:ext uri="{FF2B5EF4-FFF2-40B4-BE49-F238E27FC236}">
                <a16:creationId xmlns:a16="http://schemas.microsoft.com/office/drawing/2014/main" id="{F67B2B7D-08E2-E179-FD13-E0A457ADE6F7}"/>
              </a:ext>
            </a:extLst>
          </p:cNvPr>
          <p:cNvSpPr txBox="1"/>
          <p:nvPr/>
        </p:nvSpPr>
        <p:spPr>
          <a:xfrm>
            <a:off x="748985" y="3284984"/>
            <a:ext cx="5076564" cy="1159869"/>
          </a:xfrm>
          <a:prstGeom prst="rect">
            <a:avLst/>
          </a:prstGeom>
          <a:noFill/>
        </p:spPr>
        <p:txBody>
          <a:bodyPr wrap="square" rtlCol="0">
            <a:spAutoFit/>
          </a:bodyPr>
          <a:lstStyle/>
          <a:p>
            <a:pPr algn="r">
              <a:lnSpc>
                <a:spcPts val="2120"/>
              </a:lnSpc>
            </a:pPr>
            <a:r>
              <a:rPr lang="de-DE" sz="1600" spc="200" dirty="0">
                <a:latin typeface="Futura PT Book" panose="020B0502020204020303" pitchFamily="34" charset="77"/>
                <a:cs typeface="Futura Medium" panose="020B0602020204020303" pitchFamily="34" charset="-79"/>
              </a:rPr>
              <a:t>THANK YOU FOR</a:t>
            </a:r>
            <a:br>
              <a:rPr lang="de-DE" sz="1600" spc="200" dirty="0">
                <a:latin typeface="Futura PT Book" panose="020B0502020204020303" pitchFamily="34" charset="77"/>
                <a:cs typeface="Futura Medium" panose="020B0602020204020303" pitchFamily="34" charset="-79"/>
              </a:rPr>
            </a:br>
            <a:r>
              <a:rPr lang="de-DE" sz="1600" spc="200" dirty="0">
                <a:latin typeface="Futura PT Book" panose="020B0502020204020303" pitchFamily="34" charset="77"/>
                <a:cs typeface="Futura Medium" panose="020B0602020204020303" pitchFamily="34" charset="-79"/>
              </a:rPr>
              <a:t>YOUR ATTENTION</a:t>
            </a:r>
          </a:p>
          <a:p>
            <a:pPr algn="r">
              <a:lnSpc>
                <a:spcPts val="2120"/>
              </a:lnSpc>
            </a:pPr>
            <a:r>
              <a:rPr lang="de-DE" sz="1600" spc="200" dirty="0">
                <a:latin typeface="Futura PT Book" panose="020B0502020204020303" pitchFamily="34" charset="77"/>
                <a:cs typeface="Futura Medium" panose="020B0602020204020303" pitchFamily="34" charset="-79"/>
              </a:rPr>
              <a:t>
</a:t>
            </a:r>
          </a:p>
        </p:txBody>
      </p:sp>
      <p:grpSp>
        <p:nvGrpSpPr>
          <p:cNvPr id="4" name="Gruppieren 3">
            <a:extLst>
              <a:ext uri="{FF2B5EF4-FFF2-40B4-BE49-F238E27FC236}">
                <a16:creationId xmlns:a16="http://schemas.microsoft.com/office/drawing/2014/main" id="{A98BA693-5BA1-7843-CB18-F36DB8A40AC7}"/>
              </a:ext>
            </a:extLst>
          </p:cNvPr>
          <p:cNvGrpSpPr/>
          <p:nvPr/>
        </p:nvGrpSpPr>
        <p:grpSpPr>
          <a:xfrm>
            <a:off x="3107760" y="2198155"/>
            <a:ext cx="6588640" cy="4157813"/>
            <a:chOff x="1168851" y="-953546"/>
            <a:chExt cx="6588640" cy="4157813"/>
          </a:xfrm>
        </p:grpSpPr>
        <p:sp>
          <p:nvSpPr>
            <p:cNvPr id="5" name="Rechteck 4">
              <a:extLst>
                <a:ext uri="{FF2B5EF4-FFF2-40B4-BE49-F238E27FC236}">
                  <a16:creationId xmlns:a16="http://schemas.microsoft.com/office/drawing/2014/main" id="{AD370C74-786F-DE75-83BF-1E01E727810E}"/>
                </a:ext>
              </a:extLst>
            </p:cNvPr>
            <p:cNvSpPr/>
            <p:nvPr/>
          </p:nvSpPr>
          <p:spPr>
            <a:xfrm>
              <a:off x="1168851" y="1880828"/>
              <a:ext cx="2730904" cy="1323439"/>
            </a:xfrm>
            <a:prstGeom prst="rect">
              <a:avLst/>
            </a:prstGeom>
          </p:spPr>
          <p:txBody>
            <a:bodyPr wrap="square">
              <a:spAutoFit/>
            </a:bodyPr>
            <a:lstStyle/>
            <a:p>
              <a:pPr algn="r"/>
              <a:r>
                <a:rPr lang="de-CH" sz="1600" b="1" spc="50" dirty="0">
                  <a:latin typeface="Futura PT Demi" panose="020B0502020204020303" pitchFamily="34" charset="77"/>
                </a:rPr>
                <a:t>DICOTA SWITZERLAND AG </a:t>
              </a:r>
            </a:p>
            <a:p>
              <a:pPr algn="r"/>
              <a:r>
                <a:rPr lang="de-CH" sz="1600" spc="50" dirty="0">
                  <a:latin typeface="Futura PT Book" panose="020B0502020204020303" pitchFamily="34" charset="77"/>
                </a:rPr>
                <a:t>Churerstrasse 20 </a:t>
              </a:r>
            </a:p>
            <a:p>
              <a:pPr algn="r"/>
              <a:r>
                <a:rPr lang="de-CH" sz="1600" spc="50" dirty="0">
                  <a:latin typeface="Futura PT Book" panose="020B0502020204020303" pitchFamily="34" charset="77"/>
                </a:rPr>
                <a:t>CH-8808 Pfäffikon SZ </a:t>
              </a:r>
            </a:p>
            <a:p>
              <a:pPr algn="r"/>
              <a:endParaRPr lang="de-CH" sz="1600" spc="50" dirty="0">
                <a:latin typeface="Futura PT Book" panose="020B0502020204020303" pitchFamily="34" charset="77"/>
              </a:endParaRPr>
            </a:p>
            <a:p>
              <a:pPr algn="r"/>
              <a:endParaRPr lang="de-CH" sz="1600" spc="50" dirty="0">
                <a:latin typeface="Futura PT Book" panose="020B0502020204020303" pitchFamily="34" charset="77"/>
              </a:endParaRPr>
            </a:p>
          </p:txBody>
        </p:sp>
        <p:sp>
          <p:nvSpPr>
            <p:cNvPr id="6" name="Rechteck 5">
              <a:extLst>
                <a:ext uri="{FF2B5EF4-FFF2-40B4-BE49-F238E27FC236}">
                  <a16:creationId xmlns:a16="http://schemas.microsoft.com/office/drawing/2014/main" id="{A5FC32A2-15B0-26E7-B5EF-EEC4EA01A80C}"/>
                </a:ext>
              </a:extLst>
            </p:cNvPr>
            <p:cNvSpPr/>
            <p:nvPr/>
          </p:nvSpPr>
          <p:spPr>
            <a:xfrm>
              <a:off x="4355419" y="1861475"/>
              <a:ext cx="3402072" cy="1102866"/>
            </a:xfrm>
            <a:prstGeom prst="rect">
              <a:avLst/>
            </a:prstGeom>
          </p:spPr>
          <p:txBody>
            <a:bodyPr wrap="square">
              <a:spAutoFit/>
            </a:bodyPr>
            <a:lstStyle/>
            <a:p>
              <a:pPr>
                <a:spcBef>
                  <a:spcPts val="100"/>
                </a:spcBef>
              </a:pPr>
              <a:r>
                <a:rPr lang="de-CH" sz="1600" spc="50">
                  <a:latin typeface="Futura PT Book" panose="020B0502020204020303" pitchFamily="34" charset="77"/>
                </a:rPr>
                <a:t>Phone </a:t>
              </a:r>
              <a:r>
                <a:rPr lang="de-CH" sz="1600" spc="50" dirty="0">
                  <a:latin typeface="Futura PT Book" panose="020B0502020204020303" pitchFamily="34" charset="77"/>
                </a:rPr>
                <a:t>+41 55 416 50 30 </a:t>
              </a:r>
            </a:p>
            <a:p>
              <a:pPr>
                <a:spcBef>
                  <a:spcPts val="100"/>
                </a:spcBef>
              </a:pPr>
              <a:r>
                <a:rPr lang="de-CH" sz="1600" spc="50" dirty="0">
                  <a:latin typeface="Futura PT Book" panose="020B0502020204020303" pitchFamily="34" charset="77"/>
                </a:rPr>
                <a:t>Fax +41 55 416 50 39 </a:t>
              </a:r>
            </a:p>
            <a:p>
              <a:r>
                <a:rPr lang="de-CH" sz="1600" spc="50" dirty="0" err="1">
                  <a:latin typeface="Futura PT Book" panose="020B0502020204020303" pitchFamily="34" charset="77"/>
                </a:rPr>
                <a:t>www.dicota.com</a:t>
              </a:r>
              <a:endParaRPr lang="de-CH" sz="1600" spc="50" dirty="0">
                <a:latin typeface="Futura PT Book" panose="020B0502020204020303" pitchFamily="34" charset="77"/>
              </a:endParaRPr>
            </a:p>
            <a:p>
              <a:endParaRPr lang="de-CH" sz="1600" spc="50" dirty="0">
                <a:latin typeface="Futura PT Book" panose="020B0502020204020303" pitchFamily="34" charset="77"/>
              </a:endParaRPr>
            </a:p>
          </p:txBody>
        </p:sp>
        <p:cxnSp>
          <p:nvCxnSpPr>
            <p:cNvPr id="7" name="Gerade Verbindung 6">
              <a:extLst>
                <a:ext uri="{FF2B5EF4-FFF2-40B4-BE49-F238E27FC236}">
                  <a16:creationId xmlns:a16="http://schemas.microsoft.com/office/drawing/2014/main" id="{386DB763-08AD-DBB4-C338-B79CB63618CA}"/>
                </a:ext>
              </a:extLst>
            </p:cNvPr>
            <p:cNvCxnSpPr>
              <a:cxnSpLocks/>
            </p:cNvCxnSpPr>
            <p:nvPr/>
          </p:nvCxnSpPr>
          <p:spPr>
            <a:xfrm>
              <a:off x="4115780" y="1919317"/>
              <a:ext cx="0" cy="720988"/>
            </a:xfrm>
            <a:prstGeom prst="line">
              <a:avLst/>
            </a:prstGeom>
            <a:ln w="9525">
              <a:solidFill>
                <a:srgbClr val="3D3D3D"/>
              </a:solidFill>
            </a:ln>
          </p:spPr>
          <p:style>
            <a:lnRef idx="1">
              <a:schemeClr val="accent1"/>
            </a:lnRef>
            <a:fillRef idx="0">
              <a:schemeClr val="accent1"/>
            </a:fillRef>
            <a:effectRef idx="0">
              <a:schemeClr val="accent1"/>
            </a:effectRef>
            <a:fontRef idx="minor">
              <a:schemeClr val="tx1"/>
            </a:fontRef>
          </p:style>
        </p:cxnSp>
        <p:cxnSp>
          <p:nvCxnSpPr>
            <p:cNvPr id="13" name="Gerade Verbindung 12">
              <a:extLst>
                <a:ext uri="{FF2B5EF4-FFF2-40B4-BE49-F238E27FC236}">
                  <a16:creationId xmlns:a16="http://schemas.microsoft.com/office/drawing/2014/main" id="{1832A770-207D-B7DA-BB96-CD2EAA9A08DD}"/>
                </a:ext>
              </a:extLst>
            </p:cNvPr>
            <p:cNvCxnSpPr>
              <a:cxnSpLocks/>
            </p:cNvCxnSpPr>
            <p:nvPr/>
          </p:nvCxnSpPr>
          <p:spPr>
            <a:xfrm>
              <a:off x="4115780" y="-953546"/>
              <a:ext cx="0" cy="1634839"/>
            </a:xfrm>
            <a:prstGeom prst="line">
              <a:avLst/>
            </a:prstGeom>
            <a:ln w="9525">
              <a:solidFill>
                <a:srgbClr val="3D3D3D"/>
              </a:solidFill>
            </a:ln>
          </p:spPr>
          <p:style>
            <a:lnRef idx="1">
              <a:schemeClr val="accent1"/>
            </a:lnRef>
            <a:fillRef idx="0">
              <a:schemeClr val="accent1"/>
            </a:fillRef>
            <a:effectRef idx="0">
              <a:schemeClr val="accent1"/>
            </a:effectRef>
            <a:fontRef idx="minor">
              <a:schemeClr val="tx1"/>
            </a:fontRef>
          </p:style>
        </p:cxnSp>
      </p:grpSp>
      <p:pic>
        <p:nvPicPr>
          <p:cNvPr id="8" name="Grafik 7">
            <a:extLst>
              <a:ext uri="{FF2B5EF4-FFF2-40B4-BE49-F238E27FC236}">
                <a16:creationId xmlns:a16="http://schemas.microsoft.com/office/drawing/2014/main" id="{165B683D-3074-560B-E539-B92CF71DEDF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475624" y="2288949"/>
            <a:ext cx="2179845" cy="1592963"/>
          </a:xfrm>
          <a:prstGeom prst="rect">
            <a:avLst/>
          </a:prstGeom>
        </p:spPr>
      </p:pic>
    </p:spTree>
    <p:extLst>
      <p:ext uri="{BB962C8B-B14F-4D97-AF65-F5344CB8AC3E}">
        <p14:creationId xmlns:p14="http://schemas.microsoft.com/office/powerpoint/2010/main" val="228709547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88525F1084C85418FF0201D68E4D93D" ma:contentTypeVersion="10" ma:contentTypeDescription="Create a new document." ma:contentTypeScope="" ma:versionID="9d07855a8d001f119664a552104fde53">
  <xsd:schema xmlns:xsd="http://www.w3.org/2001/XMLSchema" xmlns:xs="http://www.w3.org/2001/XMLSchema" xmlns:p="http://schemas.microsoft.com/office/2006/metadata/properties" xmlns:ns2="3f81c632-6d10-49bc-b170-c7e04b76217b" targetNamespace="http://schemas.microsoft.com/office/2006/metadata/properties" ma:root="true" ma:fieldsID="4d54e5122a0a3683e2aa39e56ece8181" ns2:_="">
    <xsd:import namespace="3f81c632-6d10-49bc-b170-c7e04b76217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81c632-6d10-49bc-b170-c7e04b7621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8ab58a9-884c-472d-af8e-8229c6d1e89e"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f81c632-6d10-49bc-b170-c7e04b76217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877A3E8-9D16-4A24-96D3-06857E8CBE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f81c632-6d10-49bc-b170-c7e04b7621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43751F3-0A2A-4868-A4C7-43281808EB4D}">
  <ds:schemaRefs>
    <ds:schemaRef ds:uri="http://schemas.microsoft.com/office/2006/metadata/properties"/>
    <ds:schemaRef ds:uri="http://schemas.microsoft.com/office/infopath/2007/PartnerControls"/>
    <ds:schemaRef ds:uri="3f81c632-6d10-49bc-b170-c7e04b76217b"/>
  </ds:schemaRefs>
</ds:datastoreItem>
</file>

<file path=customXml/itemProps3.xml><?xml version="1.0" encoding="utf-8"?>
<ds:datastoreItem xmlns:ds="http://schemas.openxmlformats.org/officeDocument/2006/customXml" ds:itemID="{DFB40F45-E919-44F2-9070-9F7E150F068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1096</Words>
  <Application>Microsoft Macintosh PowerPoint</Application>
  <PresentationFormat>Breitbild</PresentationFormat>
  <Paragraphs>158</Paragraphs>
  <Slides>17</Slides>
  <Notes>3</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17</vt:i4>
      </vt:variant>
    </vt:vector>
  </HeadingPairs>
  <TitlesOfParts>
    <vt:vector size="23" baseType="lpstr">
      <vt:lpstr>Futura PT Demi</vt:lpstr>
      <vt:lpstr>Futura Std Light</vt:lpstr>
      <vt:lpstr>Futura Std Medium</vt:lpstr>
      <vt:lpstr>Futura PT Book</vt:lpstr>
      <vt:lpstr>Arial</vt:lpstr>
      <vt:lpstr>1_Office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Laura Flamarich</dc:creator>
  <cp:lastModifiedBy>Marc Finsterlin</cp:lastModifiedBy>
  <cp:revision>446</cp:revision>
  <cp:lastPrinted>2019-01-28T12:28:31Z</cp:lastPrinted>
  <dcterms:created xsi:type="dcterms:W3CDTF">2018-11-19T09:34:55Z</dcterms:created>
  <dcterms:modified xsi:type="dcterms:W3CDTF">2026-07-02T21:07:50Z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0x010100F88525F1084C85418FF0201D68E4D93D</vt:lpwstr>
  </property>
</Properties>
</file>