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9" r:id="rId4"/>
  </p:sldMasterIdLst>
  <p:notesMasterIdLst>
    <p:notesMasterId r:id="rId22"/>
  </p:notesMasterIdLst>
  <p:sldIdLst>
    <p:sldId id="1796" r:id="rId5"/>
    <p:sldId id="1797" r:id="rId6"/>
    <p:sldId id="1798" r:id="rId7"/>
    <p:sldId id="1799" r:id="rId8"/>
    <p:sldId id="1800" r:id="rId9"/>
    <p:sldId id="1802" r:id="rId10"/>
    <p:sldId id="1803" r:id="rId11"/>
    <p:sldId id="1804" r:id="rId12"/>
    <p:sldId id="1814" r:id="rId13"/>
    <p:sldId id="1806" r:id="rId14"/>
    <p:sldId id="1807" r:id="rId15"/>
    <p:sldId id="1808" r:id="rId16"/>
    <p:sldId id="1809" r:id="rId17"/>
    <p:sldId id="1812" r:id="rId18"/>
    <p:sldId id="1813" r:id="rId19"/>
    <p:sldId id="1815" r:id="rId20"/>
    <p:sldId id="1794" r:id="rId21"/>
  </p:sldIdLst>
  <p:sldSz cx="12192000" cy="6858000"/>
  <p:notesSz cx="6797675" cy="9926638"/>
  <p:embeddedFontLst>
    <p:embeddedFont>
      <p:font typeface="Futura PT Book" panose="020B0502020204020303" pitchFamily="34" charset="77"/>
      <p:regular r:id="rId23"/>
      <p:italic r:id="rId24"/>
    </p:embeddedFont>
    <p:embeddedFont>
      <p:font typeface="Futura PT Demi" panose="020B0502020204020303" pitchFamily="34" charset="77"/>
      <p:regular r:id="rId25"/>
      <p:bold r:id="rId26"/>
      <p:italic r:id="rId27"/>
      <p:boldItalic r:id="rId28"/>
    </p:embeddedFont>
    <p:embeddedFont>
      <p:font typeface="Futura Std Light" panose="020B0602020204020303" pitchFamily="34" charset="-79"/>
      <p:regular r:id="rId29"/>
      <p:italic r:id="rId30"/>
    </p:embeddedFont>
    <p:embeddedFont>
      <p:font typeface="Futura Std Medium" panose="020B0602020204020303" pitchFamily="34" charset="-79"/>
      <p:regular r:id="rId31"/>
      <p:italic r:id="rId32"/>
    </p:embeddedFont>
  </p:embeddedFontLst>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pos="325" userDrawn="1">
          <p15:clr>
            <a:srgbClr val="F26B43"/>
          </p15:clr>
        </p15:guide>
        <p15:guide id="7" orient="horz" pos="8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D"/>
    <a:srgbClr val="0086D6"/>
    <a:srgbClr val="FCEBD1"/>
    <a:srgbClr val="67635A"/>
    <a:srgbClr val="33AF38"/>
    <a:srgbClr val="00446A"/>
    <a:srgbClr val="7E7C7B"/>
    <a:srgbClr val="FFD200"/>
    <a:srgbClr val="969696"/>
    <a:srgbClr val="D1CA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37" autoAdjust="0"/>
    <p:restoredTop sz="50000" autoAdjust="0"/>
  </p:normalViewPr>
  <p:slideViewPr>
    <p:cSldViewPr showGuides="1">
      <p:cViewPr varScale="1">
        <p:scale>
          <a:sx n="118" d="100"/>
          <a:sy n="118" d="100"/>
        </p:scale>
        <p:origin x="912" y="200"/>
      </p:cViewPr>
      <p:guideLst>
        <p:guide pos="325"/>
        <p:guide orient="horz" pos="867"/>
      </p:guideLst>
    </p:cSldViewPr>
  </p:slideViewPr>
  <p:notesTextViewPr>
    <p:cViewPr>
      <p:scale>
        <a:sx n="3" d="2"/>
        <a:sy n="3" d="2"/>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b="0" i="0">
                <a:latin typeface="Futura PT Book" panose="020B0502020204020303" pitchFamily="34" charset="77"/>
              </a:defRPr>
            </a:lvl1pPr>
          </a:lstStyle>
          <a:p>
            <a:endParaRPr lang="es-ES_tradnl" dirty="0"/>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b="0" i="0">
                <a:latin typeface="Futura PT Book" panose="020B0502020204020303" pitchFamily="34" charset="77"/>
              </a:defRPr>
            </a:lvl1pPr>
          </a:lstStyle>
          <a:p>
            <a:fld id="{04F5CCF0-A82B-474A-A488-E8C80F00CC75}" type="datetimeFigureOut">
              <a:rPr lang="es-ES_tradnl" smtClean="0"/>
              <a:pPr/>
              <a:t>3/7/26</a:t>
            </a:fld>
            <a:endParaRPr lang="es-ES_tradnl" dirty="0"/>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_tradnl" dirty="0"/>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s-ES_tradnl" dirty="0"/>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b="0" i="0">
                <a:latin typeface="Futura PT Book" panose="020B0502020204020303" pitchFamily="34" charset="77"/>
              </a:defRPr>
            </a:lvl1pPr>
          </a:lstStyle>
          <a:p>
            <a:endParaRPr lang="es-ES_tradnl" dirty="0"/>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b="0" i="0">
                <a:latin typeface="Futura PT Book" panose="020B0502020204020303" pitchFamily="34" charset="77"/>
              </a:defRPr>
            </a:lvl1pPr>
          </a:lstStyle>
          <a:p>
            <a:fld id="{34E512A0-23F7-4D55-9C7A-1B5D3094E6F7}" type="slidenum">
              <a:rPr lang="es-ES_tradnl" smtClean="0"/>
              <a:pPr/>
              <a:t>‹Nr.›</a:t>
            </a:fld>
            <a:endParaRPr lang="es-ES_tradnl" dirty="0"/>
          </a:p>
        </p:txBody>
      </p:sp>
    </p:spTree>
    <p:extLst>
      <p:ext uri="{BB962C8B-B14F-4D97-AF65-F5344CB8AC3E}">
        <p14:creationId xmlns:p14="http://schemas.microsoft.com/office/powerpoint/2010/main" val="909069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utura PT Book" panose="020B0502020204020303" pitchFamily="34" charset="77"/>
        <a:ea typeface="+mn-ea"/>
        <a:cs typeface="+mn-cs"/>
      </a:defRPr>
    </a:lvl1pPr>
    <a:lvl2pPr marL="457200" algn="l" defTabSz="914400" rtl="0" eaLnBrk="1" latinLnBrk="0" hangingPunct="1">
      <a:defRPr sz="1200" b="0" i="0" kern="1200">
        <a:solidFill>
          <a:schemeClr val="tx1"/>
        </a:solidFill>
        <a:latin typeface="Futura PT Book" panose="020B0502020204020303" pitchFamily="34" charset="77"/>
        <a:ea typeface="+mn-ea"/>
        <a:cs typeface="+mn-cs"/>
      </a:defRPr>
    </a:lvl2pPr>
    <a:lvl3pPr marL="914400" algn="l" defTabSz="914400" rtl="0" eaLnBrk="1" latinLnBrk="0" hangingPunct="1">
      <a:defRPr sz="1200" b="0" i="0" kern="1200">
        <a:solidFill>
          <a:schemeClr val="tx1"/>
        </a:solidFill>
        <a:latin typeface="Futura PT Book" panose="020B0502020204020303" pitchFamily="34" charset="77"/>
        <a:ea typeface="+mn-ea"/>
        <a:cs typeface="+mn-cs"/>
      </a:defRPr>
    </a:lvl3pPr>
    <a:lvl4pPr marL="1371600" algn="l" defTabSz="914400" rtl="0" eaLnBrk="1" latinLnBrk="0" hangingPunct="1">
      <a:defRPr sz="1200" b="0" i="0" kern="1200">
        <a:solidFill>
          <a:schemeClr val="tx1"/>
        </a:solidFill>
        <a:latin typeface="Futura PT Book" panose="020B0502020204020303" pitchFamily="34" charset="77"/>
        <a:ea typeface="+mn-ea"/>
        <a:cs typeface="+mn-cs"/>
      </a:defRPr>
    </a:lvl4pPr>
    <a:lvl5pPr marL="1828800" algn="l" defTabSz="914400" rtl="0" eaLnBrk="1" latinLnBrk="0" hangingPunct="1">
      <a:defRPr sz="1200" b="0" i="0" kern="1200">
        <a:solidFill>
          <a:schemeClr val="tx1"/>
        </a:solidFill>
        <a:latin typeface="Futura PT Book" panose="020B0502020204020303"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4E512A0-23F7-4D55-9C7A-1B5D3094E6F7}" type="slidenum">
              <a:rPr lang="es-ES_tradnl" smtClean="0"/>
              <a:pPr/>
              <a:t>3</a:t>
            </a:fld>
            <a:endParaRPr lang="es-ES_tradnl" dirty="0"/>
          </a:p>
        </p:txBody>
      </p:sp>
    </p:spTree>
    <p:extLst>
      <p:ext uri="{BB962C8B-B14F-4D97-AF65-F5344CB8AC3E}">
        <p14:creationId xmlns:p14="http://schemas.microsoft.com/office/powerpoint/2010/main" val="3280341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4E512A0-23F7-4D55-9C7A-1B5D3094E6F7}" type="slidenum">
              <a:rPr lang="es-ES_tradnl" smtClean="0"/>
              <a:pPr/>
              <a:t>4</a:t>
            </a:fld>
            <a:endParaRPr lang="es-ES_tradnl" dirty="0"/>
          </a:p>
        </p:txBody>
      </p:sp>
    </p:spTree>
    <p:extLst>
      <p:ext uri="{BB962C8B-B14F-4D97-AF65-F5344CB8AC3E}">
        <p14:creationId xmlns:p14="http://schemas.microsoft.com/office/powerpoint/2010/main" val="1692748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4E512A0-23F7-4D55-9C7A-1B5D3094E6F7}" type="slidenum">
              <a:rPr lang="es-ES_tradnl" smtClean="0"/>
              <a:pPr/>
              <a:t>5</a:t>
            </a:fld>
            <a:endParaRPr lang="es-ES_tradnl" dirty="0"/>
          </a:p>
        </p:txBody>
      </p:sp>
    </p:spTree>
    <p:extLst>
      <p:ext uri="{BB962C8B-B14F-4D97-AF65-F5344CB8AC3E}">
        <p14:creationId xmlns:p14="http://schemas.microsoft.com/office/powerpoint/2010/main" val="646796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515939" y="6021288"/>
            <a:ext cx="9504497" cy="360040"/>
          </a:xfrm>
          <a:prstGeom prst="rect">
            <a:avLst/>
          </a:prstGeom>
        </p:spPr>
        <p:txBody>
          <a:bodyPr lIns="0" tIns="0" rIns="0" bIns="0"/>
          <a:lstStyle>
            <a:lvl1pPr marL="0" indent="0">
              <a:buNone/>
              <a:defRPr sz="1600" b="1" i="0" spc="100" baseline="0">
                <a:solidFill>
                  <a:srgbClr val="3D3D3D"/>
                </a:solidFill>
                <a:latin typeface="Futura PT Demi" panose="020B0502020204020303" pitchFamily="34" charset="77"/>
                <a:ea typeface="Roboto Condensed" panose="02000000000000000000" pitchFamily="2" charset="0"/>
              </a:defRPr>
            </a:lvl1pPr>
            <a:lvl2pPr marL="1800" indent="-156600">
              <a:buClr>
                <a:schemeClr val="tx1">
                  <a:lumMod val="50000"/>
                  <a:lumOff val="50000"/>
                </a:schemeClr>
              </a:buClr>
              <a:buFont typeface="Arial" panose="020B0604020202020204" pitchFamily="34" charset="0"/>
              <a:buChar char="•"/>
              <a:defRPr sz="1200" b="0" i="0">
                <a:solidFill>
                  <a:schemeClr val="tx1">
                    <a:lumMod val="50000"/>
                    <a:lumOff val="50000"/>
                  </a:schemeClr>
                </a:solidFill>
                <a:latin typeface="Futura Std Light" panose="020B0402020204020303" pitchFamily="34" charset="0"/>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01/01/22</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9" y="1844825"/>
            <a:ext cx="11017249" cy="756084"/>
          </a:xfrm>
          <a:prstGeom prst="rect">
            <a:avLst/>
          </a:prstGeom>
        </p:spPr>
        <p:txBody>
          <a:bodyPr lIns="0" tIns="0" rIns="0" bIns="0"/>
          <a:lstStyle>
            <a:lvl1pPr marL="0" indent="0">
              <a:buNone/>
              <a:defRPr sz="6000" b="1" i="0" cap="all" baseline="0">
                <a:solidFill>
                  <a:srgbClr val="3D3D3D"/>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TOPIC</a:t>
            </a:r>
          </a:p>
        </p:txBody>
      </p:sp>
      <p:sp>
        <p:nvSpPr>
          <p:cNvPr id="2" name="Textplatzhalter 2">
            <a:extLst>
              <a:ext uri="{FF2B5EF4-FFF2-40B4-BE49-F238E27FC236}">
                <a16:creationId xmlns:a16="http://schemas.microsoft.com/office/drawing/2014/main" id="{C402246D-35F7-FB6A-772B-C142BE153FC0}"/>
              </a:ext>
            </a:extLst>
          </p:cNvPr>
          <p:cNvSpPr>
            <a:spLocks noGrp="1"/>
          </p:cNvSpPr>
          <p:nvPr>
            <p:ph type="body" sz="quarter" idx="13" hasCustomPrompt="1"/>
          </p:nvPr>
        </p:nvSpPr>
        <p:spPr>
          <a:xfrm>
            <a:off x="515939" y="5697252"/>
            <a:ext cx="9504497" cy="252028"/>
          </a:xfrm>
          <a:prstGeom prst="rect">
            <a:avLst/>
          </a:prstGeom>
        </p:spPr>
        <p:txBody>
          <a:bodyPr lIns="0" tIns="0" rIns="0" bIns="0"/>
          <a:lstStyle>
            <a:lvl1pPr marL="0" indent="0">
              <a:buNone/>
              <a:defRPr sz="1600" b="1" i="0" cap="all" spc="0" baseline="0">
                <a:solidFill>
                  <a:srgbClr val="3D3D3D"/>
                </a:solidFill>
                <a:latin typeface="Futura PT Demi" panose="020B0502020204020303" pitchFamily="34" charset="77"/>
                <a:ea typeface="Roboto Condensed" panose="02000000000000000000" pitchFamily="2" charset="0"/>
              </a:defRPr>
            </a:lvl1pPr>
            <a:lvl2pPr marL="1800" indent="-156600">
              <a:buClr>
                <a:schemeClr val="tx1">
                  <a:lumMod val="50000"/>
                  <a:lumOff val="50000"/>
                </a:schemeClr>
              </a:buClr>
              <a:buFont typeface="Arial" panose="020B0604020202020204" pitchFamily="34" charset="0"/>
              <a:buChar char="•"/>
              <a:defRPr sz="1200" b="0" i="0">
                <a:solidFill>
                  <a:schemeClr val="tx1">
                    <a:lumMod val="50000"/>
                    <a:lumOff val="50000"/>
                  </a:schemeClr>
                </a:solidFill>
                <a:latin typeface="Futura Std Light" panose="020B0402020204020303" pitchFamily="34" charset="0"/>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PARTICIPANTS / MAX / LINDA </a:t>
            </a:r>
          </a:p>
        </p:txBody>
      </p:sp>
      <p:sp>
        <p:nvSpPr>
          <p:cNvPr id="4" name="Textplatzhalter 4">
            <a:extLst>
              <a:ext uri="{FF2B5EF4-FFF2-40B4-BE49-F238E27FC236}">
                <a16:creationId xmlns:a16="http://schemas.microsoft.com/office/drawing/2014/main" id="{01C3FF4D-FC5A-A3C9-2FE1-291C0EAF9739}"/>
              </a:ext>
            </a:extLst>
          </p:cNvPr>
          <p:cNvSpPr>
            <a:spLocks noGrp="1"/>
          </p:cNvSpPr>
          <p:nvPr>
            <p:ph type="body" sz="quarter" idx="14" hasCustomPrompt="1"/>
          </p:nvPr>
        </p:nvSpPr>
        <p:spPr>
          <a:xfrm>
            <a:off x="522092" y="2745466"/>
            <a:ext cx="4529333" cy="935743"/>
          </a:xfrm>
          <a:prstGeom prst="rect">
            <a:avLst/>
          </a:prstGeom>
        </p:spPr>
        <p:txBody>
          <a:bodyPr lIns="0" tIns="0" rIns="0" bIns="0"/>
          <a:lstStyle>
            <a:lvl1pPr marL="0" indent="0">
              <a:lnSpc>
                <a:spcPts val="2040"/>
              </a:lnSpc>
              <a:buNone/>
              <a:defRPr sz="1600" b="1" i="0" spc="50" baseline="0">
                <a:solidFill>
                  <a:srgbClr val="3D3D3D"/>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err="1"/>
              <a:t>Subline</a:t>
            </a:r>
            <a:endParaRPr lang="de-DE" dirty="0"/>
          </a:p>
        </p:txBody>
      </p:sp>
    </p:spTree>
    <p:extLst>
      <p:ext uri="{BB962C8B-B14F-4D97-AF65-F5344CB8AC3E}">
        <p14:creationId xmlns:p14="http://schemas.microsoft.com/office/powerpoint/2010/main" val="2092686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4585820" y="1881189"/>
            <a:ext cx="6767783" cy="4284661"/>
          </a:xfrm>
          <a:prstGeom prst="rect">
            <a:avLst/>
          </a:prstGeom>
        </p:spPr>
        <p:txBody>
          <a:bodyPr lIns="0" tIns="0" rIns="0" bIns="0"/>
          <a:lstStyle>
            <a:lvl1pPr marL="258763" indent="-258763">
              <a:spcBef>
                <a:spcPts val="2200"/>
              </a:spcBef>
              <a:buFont typeface="+mj-lt"/>
              <a:buAutoNum type="arabicPeriod"/>
              <a:tabLst/>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275150" indent="0">
              <a:lnSpc>
                <a:spcPts val="1680"/>
              </a:lnSpc>
              <a:spcBef>
                <a:spcPts val="600"/>
              </a:spcBef>
              <a:buClr>
                <a:schemeClr val="tx1">
                  <a:lumMod val="50000"/>
                  <a:lumOff val="50000"/>
                </a:schemeClr>
              </a:buClr>
              <a:buSzPct val="80000"/>
              <a:buFontTx/>
              <a:buNone/>
              <a:tabLst/>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2pPr>
            <a:lvl3pPr marL="729425" indent="0">
              <a:lnSpc>
                <a:spcPts val="1680"/>
              </a:lnSpc>
              <a:buNone/>
              <a:tabLst/>
              <a:defRPr sz="1400" b="0" i="0" spc="50" baseline="0">
                <a:solidFill>
                  <a:schemeClr val="tx1">
                    <a:lumMod val="75000"/>
                    <a:lumOff val="25000"/>
                  </a:schemeClr>
                </a:solidFill>
                <a:latin typeface="Futura Std Light" panose="020B0402020204020303" pitchFamily="34" charset="0"/>
              </a:defRPr>
            </a:lvl3pPr>
            <a:lvl4pPr marL="1263600" indent="0">
              <a:lnSpc>
                <a:spcPts val="1680"/>
              </a:lnSpc>
              <a:buNone/>
              <a:defRPr sz="1400" b="0" i="0">
                <a:solidFill>
                  <a:schemeClr val="tx1">
                    <a:lumMod val="75000"/>
                    <a:lumOff val="25000"/>
                  </a:schemeClr>
                </a:solidFill>
                <a:latin typeface="Futura Std Light" panose="020B0402020204020303" pitchFamily="34" charset="0"/>
              </a:defRPr>
            </a:lvl4pPr>
            <a:lvl5pPr>
              <a:defRPr>
                <a:solidFill>
                  <a:schemeClr val="bg1"/>
                </a:solidFill>
              </a:defRPr>
            </a:lvl5pPr>
          </a:lstStyle>
          <a:p>
            <a:pPr lvl="0"/>
            <a:r>
              <a:rPr lang="de-DE" dirty="0"/>
              <a:t>TOPIC ONE</a:t>
            </a:r>
          </a:p>
          <a:p>
            <a:pPr lvl="1"/>
            <a:r>
              <a:rPr lang="de-DE" dirty="0"/>
              <a:t>Zweite Ebene</a:t>
            </a:r>
          </a:p>
          <a:p>
            <a:pPr lvl="0"/>
            <a:r>
              <a:rPr lang="de-DE" dirty="0"/>
              <a:t>TOPIC TWO</a:t>
            </a:r>
          </a:p>
          <a:p>
            <a:pPr lvl="1"/>
            <a:r>
              <a:rPr lang="de-DE" dirty="0"/>
              <a:t>More Details</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9" y="1881189"/>
            <a:ext cx="2843757"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AGENDA</a:t>
            </a:r>
          </a:p>
        </p:txBody>
      </p:sp>
    </p:spTree>
    <p:extLst>
      <p:ext uri="{BB962C8B-B14F-4D97-AF65-F5344CB8AC3E}">
        <p14:creationId xmlns:p14="http://schemas.microsoft.com/office/powerpoint/2010/main" val="2916153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ext chapter - fullscreen picture">
    <p:spTree>
      <p:nvGrpSpPr>
        <p:cNvPr id="1" name=""/>
        <p:cNvGrpSpPr/>
        <p:nvPr/>
      </p:nvGrpSpPr>
      <p:grpSpPr>
        <a:xfrm>
          <a:off x="0" y="0"/>
          <a:ext cx="0" cy="0"/>
          <a:chOff x="0" y="0"/>
          <a:chExt cx="0" cy="0"/>
        </a:xfrm>
      </p:grpSpPr>
      <p:sp>
        <p:nvSpPr>
          <p:cNvPr id="2" name="Picture Placeholder 26">
            <a:extLst>
              <a:ext uri="{FF2B5EF4-FFF2-40B4-BE49-F238E27FC236}">
                <a16:creationId xmlns:a16="http://schemas.microsoft.com/office/drawing/2014/main" id="{C0FDDB5B-E8DC-673F-B516-447CD30BC739}"/>
              </a:ext>
            </a:extLst>
          </p:cNvPr>
          <p:cNvSpPr>
            <a:spLocks noGrp="1"/>
          </p:cNvSpPr>
          <p:nvPr>
            <p:ph type="pic" sz="quarter" idx="30" hasCustomPrompt="1"/>
          </p:nvPr>
        </p:nvSpPr>
        <p:spPr>
          <a:xfrm>
            <a:off x="-3094" y="1209675"/>
            <a:ext cx="12195094"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4" name="Textplatzhalter 4">
            <a:extLst>
              <a:ext uri="{FF2B5EF4-FFF2-40B4-BE49-F238E27FC236}">
                <a16:creationId xmlns:a16="http://schemas.microsoft.com/office/drawing/2014/main" id="{B0F4720C-1695-0953-CD9B-DA963A8E008E}"/>
              </a:ext>
            </a:extLst>
          </p:cNvPr>
          <p:cNvSpPr>
            <a:spLocks noGrp="1"/>
          </p:cNvSpPr>
          <p:nvPr>
            <p:ph type="body" sz="quarter" idx="12" hasCustomPrompt="1"/>
          </p:nvPr>
        </p:nvSpPr>
        <p:spPr>
          <a:xfrm>
            <a:off x="515939" y="5409221"/>
            <a:ext cx="11017249" cy="756630"/>
          </a:xfrm>
          <a:prstGeom prst="rect">
            <a:avLst/>
          </a:prstGeom>
        </p:spPr>
        <p:txBody>
          <a:bodyPr lIns="0" tIns="0" rIns="0" bIns="0"/>
          <a:lstStyle>
            <a:lvl1pPr marL="0" indent="0">
              <a:buNone/>
              <a:defRPr sz="8000" b="1" i="0" cap="all" baseline="0">
                <a:solidFill>
                  <a:schemeClr val="bg1"/>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TOPIC</a:t>
            </a:r>
          </a:p>
        </p:txBody>
      </p:sp>
    </p:spTree>
    <p:extLst>
      <p:ext uri="{BB962C8B-B14F-4D97-AF65-F5344CB8AC3E}">
        <p14:creationId xmlns:p14="http://schemas.microsoft.com/office/powerpoint/2010/main" val="228311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515940" y="3429000"/>
            <a:ext cx="4067173"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95000"/>
                    <a:lumOff val="5000"/>
                  </a:schemeClr>
                </a:solidFill>
                <a:latin typeface="Futura PT Book" panose="020B0502020204020303" pitchFamily="34" charset="77"/>
                <a:ea typeface="Roboto Condensed" panose="02000000000000000000" pitchFamily="2" charset="0"/>
              </a:defRPr>
            </a:lvl2pPr>
            <a:lvl3pPr marL="355600" indent="-169200">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Book" panose="020B0502020204020303" pitchFamily="34" charset="77"/>
              </a:defRPr>
            </a:lvl3pPr>
            <a:lvl4pPr marL="628200" indent="-156600">
              <a:lnSpc>
                <a:spcPts val="2480"/>
              </a:lnSpc>
              <a:spcBef>
                <a:spcPts val="0"/>
              </a:spcBef>
              <a:defRPr sz="1600" b="0" i="0">
                <a:solidFill>
                  <a:schemeClr val="tx1">
                    <a:lumMod val="75000"/>
                    <a:lumOff val="25000"/>
                  </a:schemeClr>
                </a:solidFill>
                <a:latin typeface="Futura PT Book" panose="020B05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8" y="1881189"/>
            <a:ext cx="11017249"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2" name="Textplatzhalter 2">
            <a:extLst>
              <a:ext uri="{FF2B5EF4-FFF2-40B4-BE49-F238E27FC236}">
                <a16:creationId xmlns:a16="http://schemas.microsoft.com/office/drawing/2014/main" id="{35D6B244-4DEE-0049-A0F2-1D0DBB1DE2FE}"/>
              </a:ext>
            </a:extLst>
          </p:cNvPr>
          <p:cNvSpPr>
            <a:spLocks noGrp="1"/>
          </p:cNvSpPr>
          <p:nvPr>
            <p:ph type="body" sz="quarter" idx="13" hasCustomPrompt="1"/>
          </p:nvPr>
        </p:nvSpPr>
        <p:spPr>
          <a:xfrm>
            <a:off x="5057586" y="3429000"/>
            <a:ext cx="6475602"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72525">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2pPr>
            <a:lvl3pPr marL="355600" indent="-166175">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Book" panose="020B0502020204020303" pitchFamily="34" charset="77"/>
              </a:defRPr>
            </a:lvl3pPr>
            <a:lvl4pPr marL="720000" indent="-156600">
              <a:lnSpc>
                <a:spcPts val="2480"/>
              </a:lnSpc>
              <a:spcBef>
                <a:spcPts val="0"/>
              </a:spcBef>
              <a:defRPr sz="1600" b="0" i="0">
                <a:solidFill>
                  <a:schemeClr val="tx1">
                    <a:lumMod val="75000"/>
                    <a:lumOff val="25000"/>
                  </a:schemeClr>
                </a:solidFill>
                <a:latin typeface="Futura PT Book" panose="020B05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Tree>
    <p:extLst>
      <p:ext uri="{BB962C8B-B14F-4D97-AF65-F5344CB8AC3E}">
        <p14:creationId xmlns:p14="http://schemas.microsoft.com/office/powerpoint/2010/main" val="2765136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mall Text + 1 big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4"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209675"/>
            <a:ext cx="7140575"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4" name="Textplatzhalter 2">
            <a:extLst>
              <a:ext uri="{FF2B5EF4-FFF2-40B4-BE49-F238E27FC236}">
                <a16:creationId xmlns:a16="http://schemas.microsoft.com/office/drawing/2014/main" id="{001BA39E-1B55-F500-5E5A-992ECD3E752A}"/>
              </a:ext>
            </a:extLst>
          </p:cNvPr>
          <p:cNvSpPr>
            <a:spLocks noGrp="1"/>
          </p:cNvSpPr>
          <p:nvPr>
            <p:ph type="body" sz="quarter" idx="11" hasCustomPrompt="1"/>
          </p:nvPr>
        </p:nvSpPr>
        <p:spPr>
          <a:xfrm>
            <a:off x="524704" y="3429000"/>
            <a:ext cx="4058409"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2pPr>
            <a:lvl3pPr marL="751600" indent="-166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1179191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ll Text + 2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3"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884622"/>
            <a:ext cx="2988791"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9" name="Textplatzhalter 2">
            <a:extLst>
              <a:ext uri="{FF2B5EF4-FFF2-40B4-BE49-F238E27FC236}">
                <a16:creationId xmlns:a16="http://schemas.microsoft.com/office/drawing/2014/main" id="{262D8F8B-DBD3-C169-87AD-5D6066469095}"/>
              </a:ext>
            </a:extLst>
          </p:cNvPr>
          <p:cNvSpPr>
            <a:spLocks noGrp="1"/>
          </p:cNvSpPr>
          <p:nvPr>
            <p:ph type="body" sz="quarter" idx="11" hasCustomPrompt="1"/>
          </p:nvPr>
        </p:nvSpPr>
        <p:spPr>
          <a:xfrm>
            <a:off x="524705" y="3429000"/>
            <a:ext cx="4058408"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
        <p:nvSpPr>
          <p:cNvPr id="3" name="Picture Placeholder 26">
            <a:extLst>
              <a:ext uri="{FF2B5EF4-FFF2-40B4-BE49-F238E27FC236}">
                <a16:creationId xmlns:a16="http://schemas.microsoft.com/office/drawing/2014/main" id="{4ED197A2-C40C-8668-3D8D-BD1B543E943A}"/>
              </a:ext>
            </a:extLst>
          </p:cNvPr>
          <p:cNvSpPr>
            <a:spLocks noGrp="1"/>
          </p:cNvSpPr>
          <p:nvPr>
            <p:ph type="pic" sz="quarter" idx="31" hasCustomPrompt="1"/>
          </p:nvPr>
        </p:nvSpPr>
        <p:spPr>
          <a:xfrm>
            <a:off x="8184232" y="1881189"/>
            <a:ext cx="335460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Tree>
    <p:extLst>
      <p:ext uri="{BB962C8B-B14F-4D97-AF65-F5344CB8AC3E}">
        <p14:creationId xmlns:p14="http://schemas.microsoft.com/office/powerpoint/2010/main" val="4108846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mall Text + 3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5" cy="575703"/>
          </a:xfrm>
          <a:prstGeom prst="rect">
            <a:avLst/>
          </a:prstGeom>
        </p:spPr>
        <p:txBody>
          <a:bodyPr lIns="0" tIns="0" rIns="0" bIns="0"/>
          <a:lstStyle>
            <a:lvl1pPr marL="0" indent="0">
              <a:buNone/>
              <a:defRPr sz="3600" b="1" i="0" cap="all" spc="50" baseline="0">
                <a:solidFill>
                  <a:srgbClr val="3D3D3D"/>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8957003" y="1881189"/>
            <a:ext cx="2563762" cy="208816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7" name="Picture Placeholder 18">
            <a:extLst>
              <a:ext uri="{FF2B5EF4-FFF2-40B4-BE49-F238E27FC236}">
                <a16:creationId xmlns:a16="http://schemas.microsoft.com/office/drawing/2014/main" id="{EC661548-DED8-ED89-C512-89AA7112C107}"/>
              </a:ext>
            </a:extLst>
          </p:cNvPr>
          <p:cNvSpPr>
            <a:spLocks noGrp="1"/>
          </p:cNvSpPr>
          <p:nvPr>
            <p:ph type="pic" sz="quarter" idx="33" hasCustomPrompt="1"/>
          </p:nvPr>
        </p:nvSpPr>
        <p:spPr>
          <a:xfrm>
            <a:off x="8957974" y="4041068"/>
            <a:ext cx="2563762" cy="212478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023992" y="1881189"/>
            <a:ext cx="284431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5" name="Textplatzhalter 2">
            <a:extLst>
              <a:ext uri="{FF2B5EF4-FFF2-40B4-BE49-F238E27FC236}">
                <a16:creationId xmlns:a16="http://schemas.microsoft.com/office/drawing/2014/main" id="{CAB8CC1D-4125-1E67-A34B-16E7C6084B68}"/>
              </a:ext>
            </a:extLst>
          </p:cNvPr>
          <p:cNvSpPr>
            <a:spLocks noGrp="1"/>
          </p:cNvSpPr>
          <p:nvPr>
            <p:ph type="body" sz="quarter" idx="11" hasCustomPrompt="1"/>
          </p:nvPr>
        </p:nvSpPr>
        <p:spPr>
          <a:xfrm>
            <a:off x="524704" y="3429000"/>
            <a:ext cx="4526720" cy="2736850"/>
          </a:xfrm>
          <a:prstGeom prst="rect">
            <a:avLst/>
          </a:prstGeom>
        </p:spPr>
        <p:txBody>
          <a:bodyPr lIns="0" tIns="0" rIns="0" bIns="0"/>
          <a:lstStyle>
            <a:lvl1pPr marL="0" indent="-175088">
              <a:lnSpc>
                <a:spcPts val="2440"/>
              </a:lnSpc>
              <a:spcBef>
                <a:spcPts val="0"/>
              </a:spcBef>
              <a:buNone/>
              <a:tabLst/>
              <a:defRPr sz="1600" b="0" i="0" spc="50" baseline="0">
                <a:solidFill>
                  <a:srgbClr val="3D3D3D"/>
                </a:solidFill>
                <a:latin typeface="Futura PT Book" panose="020B0502020204020303" pitchFamily="34" charset="77"/>
                <a:ea typeface="Roboto Condensed" panose="02000000000000000000" pitchFamily="2" charset="0"/>
              </a:defRPr>
            </a:lvl1pPr>
            <a:lvl2pPr marL="324000"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rgbClr val="3D3D3D"/>
                </a:solidFill>
                <a:latin typeface="Futura PT Book" panose="020B05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600" b="0" i="0" spc="50" baseline="0">
                <a:solidFill>
                  <a:schemeClr val="tx1">
                    <a:lumMod val="75000"/>
                    <a:lumOff val="25000"/>
                  </a:schemeClr>
                </a:solidFill>
                <a:latin typeface="Futura PT Book" panose="020B0502020204020303" pitchFamily="34" charset="77"/>
              </a:defRPr>
            </a:lvl3pPr>
            <a:lvl4pPr>
              <a:defRPr>
                <a:solidFill>
                  <a:schemeClr val="bg1"/>
                </a:solidFill>
              </a:defRPr>
            </a:lvl4pPr>
            <a:lvl5pPr>
              <a:defRPr>
                <a:solidFill>
                  <a:schemeClr val="bg1"/>
                </a:solidFill>
              </a:defRPr>
            </a:lvl5pPr>
          </a:lstStyle>
          <a:p>
            <a:pPr lvl="0"/>
            <a:r>
              <a:rPr lang="de-DE" dirty="0"/>
              <a:t>Text </a:t>
            </a:r>
          </a:p>
          <a:p>
            <a:pPr lvl="1"/>
            <a:r>
              <a:rPr lang="de-DE" dirty="0"/>
              <a:t>Zweite Ebene</a:t>
            </a:r>
          </a:p>
          <a:p>
            <a:pPr lvl="2"/>
            <a:endParaRPr lang="de-DE" dirty="0"/>
          </a:p>
        </p:txBody>
      </p:sp>
    </p:spTree>
    <p:extLst>
      <p:ext uri="{BB962C8B-B14F-4D97-AF65-F5344CB8AC3E}">
        <p14:creationId xmlns:p14="http://schemas.microsoft.com/office/powerpoint/2010/main" val="2405837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ll Text + 4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6"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9545489" y="1881189"/>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377140" y="1881189"/>
            <a:ext cx="3099608" cy="4281227"/>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4" name="Picture Placeholder 19">
            <a:extLst>
              <a:ext uri="{FF2B5EF4-FFF2-40B4-BE49-F238E27FC236}">
                <a16:creationId xmlns:a16="http://schemas.microsoft.com/office/drawing/2014/main" id="{01467E6C-A30A-5E19-A4D1-6E828DA89044}"/>
              </a:ext>
            </a:extLst>
          </p:cNvPr>
          <p:cNvSpPr>
            <a:spLocks noGrp="1"/>
          </p:cNvSpPr>
          <p:nvPr>
            <p:ph type="pic" sz="quarter" idx="33" hasCustomPrompt="1"/>
          </p:nvPr>
        </p:nvSpPr>
        <p:spPr>
          <a:xfrm>
            <a:off x="9545491" y="3336002"/>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10" name="Picture Placeholder 19">
            <a:extLst>
              <a:ext uri="{FF2B5EF4-FFF2-40B4-BE49-F238E27FC236}">
                <a16:creationId xmlns:a16="http://schemas.microsoft.com/office/drawing/2014/main" id="{309865C2-6E42-5528-B50D-C32B09D15C80}"/>
              </a:ext>
            </a:extLst>
          </p:cNvPr>
          <p:cNvSpPr>
            <a:spLocks noGrp="1"/>
          </p:cNvSpPr>
          <p:nvPr>
            <p:ph type="pic" sz="quarter" idx="34" hasCustomPrompt="1"/>
          </p:nvPr>
        </p:nvSpPr>
        <p:spPr>
          <a:xfrm>
            <a:off x="9545490" y="4790816"/>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14" name="Textplatzhalter 2">
            <a:extLst>
              <a:ext uri="{FF2B5EF4-FFF2-40B4-BE49-F238E27FC236}">
                <a16:creationId xmlns:a16="http://schemas.microsoft.com/office/drawing/2014/main" id="{CC4F7958-7A88-D755-71F3-1A666E731FCB}"/>
              </a:ext>
            </a:extLst>
          </p:cNvPr>
          <p:cNvSpPr>
            <a:spLocks noGrp="1"/>
          </p:cNvSpPr>
          <p:nvPr>
            <p:ph type="body" sz="quarter" idx="11" hasCustomPrompt="1"/>
          </p:nvPr>
        </p:nvSpPr>
        <p:spPr>
          <a:xfrm>
            <a:off x="524703" y="3429000"/>
            <a:ext cx="4526721"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2204037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view... 2 Images">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6168008" y="2359299"/>
            <a:ext cx="5365180"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550805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803412"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6420036"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542255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view... 3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42592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8005354"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731404"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6" name="Textplatzhalter 2">
            <a:extLst>
              <a:ext uri="{FF2B5EF4-FFF2-40B4-BE49-F238E27FC236}">
                <a16:creationId xmlns:a16="http://schemas.microsoft.com/office/drawing/2014/main" id="{16FEBA6D-2A22-4A4D-6CA8-B37953E55CFE}"/>
              </a:ext>
            </a:extLst>
          </p:cNvPr>
          <p:cNvSpPr>
            <a:spLocks noGrp="1"/>
          </p:cNvSpPr>
          <p:nvPr>
            <p:ph type="body" sz="quarter" idx="25" hasCustomPrompt="1"/>
          </p:nvPr>
        </p:nvSpPr>
        <p:spPr>
          <a:xfrm>
            <a:off x="4474983"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8221099"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3580591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verview... 4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3330997"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6106371"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8" name="Picture Placeholder 16">
            <a:extLst>
              <a:ext uri="{FF2B5EF4-FFF2-40B4-BE49-F238E27FC236}">
                <a16:creationId xmlns:a16="http://schemas.microsoft.com/office/drawing/2014/main" id="{FF001B5C-957C-4EE3-1B4C-F61978CB1E1D}"/>
              </a:ext>
            </a:extLst>
          </p:cNvPr>
          <p:cNvSpPr>
            <a:spLocks noGrp="1"/>
          </p:cNvSpPr>
          <p:nvPr>
            <p:ph type="pic" sz="quarter" idx="27" hasCustomPrompt="1"/>
          </p:nvPr>
        </p:nvSpPr>
        <p:spPr>
          <a:xfrm>
            <a:off x="8921430"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95486"/>
          </a:xfrm>
          <a:prstGeom prst="rect">
            <a:avLst/>
          </a:prstGeom>
        </p:spPr>
        <p:txBody>
          <a:bodyPr lIns="0" tIns="0" rIns="0" bIns="0"/>
          <a:lstStyle>
            <a:lvl1pPr marL="0" indent="0">
              <a:buNone/>
              <a:defRPr sz="32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666924"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0" name="Textplatzhalter 2">
            <a:extLst>
              <a:ext uri="{FF2B5EF4-FFF2-40B4-BE49-F238E27FC236}">
                <a16:creationId xmlns:a16="http://schemas.microsoft.com/office/drawing/2014/main" id="{FCD8CC6D-9A66-2C32-B3A5-45AB338FF5E3}"/>
              </a:ext>
            </a:extLst>
          </p:cNvPr>
          <p:cNvSpPr>
            <a:spLocks noGrp="1"/>
          </p:cNvSpPr>
          <p:nvPr>
            <p:ph type="body" sz="quarter" idx="28" hasCustomPrompt="1"/>
          </p:nvPr>
        </p:nvSpPr>
        <p:spPr>
          <a:xfrm>
            <a:off x="347735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2" name="Textplatzhalter 2">
            <a:extLst>
              <a:ext uri="{FF2B5EF4-FFF2-40B4-BE49-F238E27FC236}">
                <a16:creationId xmlns:a16="http://schemas.microsoft.com/office/drawing/2014/main" id="{3C1D15EB-2123-EBB1-C72D-E090D222B0E8}"/>
              </a:ext>
            </a:extLst>
          </p:cNvPr>
          <p:cNvSpPr>
            <a:spLocks noGrp="1"/>
          </p:cNvSpPr>
          <p:nvPr>
            <p:ph type="body" sz="quarter" idx="29" hasCustomPrompt="1"/>
          </p:nvPr>
        </p:nvSpPr>
        <p:spPr>
          <a:xfrm>
            <a:off x="624072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3" name="Textplatzhalter 2">
            <a:extLst>
              <a:ext uri="{FF2B5EF4-FFF2-40B4-BE49-F238E27FC236}">
                <a16:creationId xmlns:a16="http://schemas.microsoft.com/office/drawing/2014/main" id="{6204C23D-46F8-9407-ACA9-23A09A33E7E5}"/>
              </a:ext>
            </a:extLst>
          </p:cNvPr>
          <p:cNvSpPr>
            <a:spLocks noGrp="1"/>
          </p:cNvSpPr>
          <p:nvPr>
            <p:ph type="body" sz="quarter" idx="30" hasCustomPrompt="1"/>
          </p:nvPr>
        </p:nvSpPr>
        <p:spPr>
          <a:xfrm>
            <a:off x="9057888"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793838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oduct page">
    <p:spTree>
      <p:nvGrpSpPr>
        <p:cNvPr id="1" name=""/>
        <p:cNvGrpSpPr/>
        <p:nvPr/>
      </p:nvGrpSpPr>
      <p:grpSpPr>
        <a:xfrm>
          <a:off x="0" y="0"/>
          <a:ext cx="0" cy="0"/>
          <a:chOff x="0" y="0"/>
          <a:chExt cx="0" cy="0"/>
        </a:xfrm>
      </p:grpSpPr>
      <p:sp>
        <p:nvSpPr>
          <p:cNvPr id="4" name="Picture Placeholder 26">
            <a:extLst>
              <a:ext uri="{FF2B5EF4-FFF2-40B4-BE49-F238E27FC236}">
                <a16:creationId xmlns:a16="http://schemas.microsoft.com/office/drawing/2014/main" id="{1D859CCF-A3C4-84F2-5ADA-452EA3E3FCB9}"/>
              </a:ext>
            </a:extLst>
          </p:cNvPr>
          <p:cNvSpPr>
            <a:spLocks noGrp="1"/>
          </p:cNvSpPr>
          <p:nvPr>
            <p:ph type="pic" sz="quarter" idx="31" hasCustomPrompt="1"/>
          </p:nvPr>
        </p:nvSpPr>
        <p:spPr>
          <a:xfrm>
            <a:off x="1163452" y="2708920"/>
            <a:ext cx="2304256" cy="2804962"/>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9" name="Textplatzhalter 11">
            <a:extLst>
              <a:ext uri="{FF2B5EF4-FFF2-40B4-BE49-F238E27FC236}">
                <a16:creationId xmlns:a16="http://schemas.microsoft.com/office/drawing/2014/main" id="{F51128FD-7AB5-C495-D382-C33C7A259E82}"/>
              </a:ext>
            </a:extLst>
          </p:cNvPr>
          <p:cNvSpPr>
            <a:spLocks noGrp="1"/>
          </p:cNvSpPr>
          <p:nvPr>
            <p:ph type="body" sz="quarter" idx="10" hasCustomPrompt="1"/>
          </p:nvPr>
        </p:nvSpPr>
        <p:spPr>
          <a:xfrm>
            <a:off x="7395000" y="1808820"/>
            <a:ext cx="3999825" cy="1042541"/>
          </a:xfrm>
          <a:prstGeom prst="rect">
            <a:avLst/>
          </a:prstGeom>
        </p:spPr>
        <p:txBody>
          <a:bodyPr lIns="0" tIns="0" rIns="0" bIns="0"/>
          <a:lstStyle>
            <a:lvl1pPr marL="0" indent="0">
              <a:lnSpc>
                <a:spcPct val="100000"/>
              </a:lnSpc>
              <a:spcBef>
                <a:spcPts val="1200"/>
              </a:spcBef>
              <a:buNone/>
              <a:defRPr sz="3600" b="1" i="0" kern="1200" cap="all" spc="50" baseline="0">
                <a:solidFill>
                  <a:srgbClr val="3D3D3D"/>
                </a:solidFill>
                <a:latin typeface="Futura PT Demi" panose="020B0502020204020303" pitchFamily="34" charset="77"/>
                <a:ea typeface="Roboto Medium" panose="02000000000000000000" pitchFamily="2" charset="0"/>
              </a:defRPr>
            </a:lvl1pPr>
          </a:lstStyle>
          <a:p>
            <a:pPr lvl="0"/>
            <a:r>
              <a:rPr lang="de-DE" dirty="0"/>
              <a:t>PRODUCT NAME EXAMPLE</a:t>
            </a:r>
          </a:p>
        </p:txBody>
      </p:sp>
      <p:sp>
        <p:nvSpPr>
          <p:cNvPr id="3" name="Picture Placeholder 26">
            <a:extLst>
              <a:ext uri="{FF2B5EF4-FFF2-40B4-BE49-F238E27FC236}">
                <a16:creationId xmlns:a16="http://schemas.microsoft.com/office/drawing/2014/main" id="{E1E0BE12-47F4-5AFF-BC85-C2C258C63EF7}"/>
              </a:ext>
            </a:extLst>
          </p:cNvPr>
          <p:cNvSpPr>
            <a:spLocks noGrp="1"/>
          </p:cNvSpPr>
          <p:nvPr>
            <p:ph type="pic" sz="quarter" idx="30" hasCustomPrompt="1"/>
          </p:nvPr>
        </p:nvSpPr>
        <p:spPr>
          <a:xfrm>
            <a:off x="3395700" y="2096852"/>
            <a:ext cx="3168352" cy="3885083"/>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6" name="Textplatzhalter 5">
            <a:extLst>
              <a:ext uri="{FF2B5EF4-FFF2-40B4-BE49-F238E27FC236}">
                <a16:creationId xmlns:a16="http://schemas.microsoft.com/office/drawing/2014/main" id="{28EAD3AF-D74B-DF91-3E81-0B8B6556980F}"/>
              </a:ext>
            </a:extLst>
          </p:cNvPr>
          <p:cNvSpPr>
            <a:spLocks noGrp="1"/>
          </p:cNvSpPr>
          <p:nvPr>
            <p:ph type="body" sz="quarter" idx="33"/>
          </p:nvPr>
        </p:nvSpPr>
        <p:spPr>
          <a:xfrm>
            <a:off x="7320137" y="3320988"/>
            <a:ext cx="4213052" cy="2844862"/>
          </a:xfrm>
          <a:prstGeom prst="rect">
            <a:avLst/>
          </a:prstGeom>
        </p:spPr>
        <p:txBody>
          <a:bodyPr/>
          <a:lstStyle>
            <a:lvl1pPr marL="4763" indent="-4763">
              <a:lnSpc>
                <a:spcPts val="2440"/>
              </a:lnSpc>
              <a:spcBef>
                <a:spcPts val="0"/>
              </a:spcBef>
              <a:buFont typeface="Arial" panose="020B0604020202020204" pitchFamily="34" charset="0"/>
              <a:buNone/>
              <a:tabLst/>
              <a:defRPr sz="1600" b="0" i="0" spc="50" baseline="0">
                <a:solidFill>
                  <a:srgbClr val="3D3D3D"/>
                </a:solidFill>
                <a:latin typeface="Futura PT Book" panose="020B0502020204020303" pitchFamily="34" charset="77"/>
              </a:defRPr>
            </a:lvl1pPr>
            <a:lvl2pPr marL="324000" indent="-156600">
              <a:lnSpc>
                <a:spcPts val="2440"/>
              </a:lnSpc>
              <a:spcBef>
                <a:spcPts val="0"/>
              </a:spcBef>
              <a:defRPr sz="1600" b="0" i="0" spc="50" baseline="0">
                <a:solidFill>
                  <a:srgbClr val="3D3D3D"/>
                </a:solidFill>
                <a:latin typeface="Futura PT Book" panose="020B0502020204020303" pitchFamily="34" charset="77"/>
              </a:defRPr>
            </a:lvl2pPr>
            <a:lvl3pPr>
              <a:defRPr sz="1200" b="0" i="0">
                <a:latin typeface="Futura Std Light" panose="020B0402020204020303" pitchFamily="34" charset="0"/>
              </a:defRPr>
            </a:lvl3pPr>
            <a:lvl4pPr>
              <a:defRPr sz="1200" b="0" i="0">
                <a:latin typeface="Futura Std Light" panose="020B0402020204020303" pitchFamily="34" charset="0"/>
              </a:defRPr>
            </a:lvl4pPr>
            <a:lvl5pPr>
              <a:defRPr sz="1200" b="0" i="0">
                <a:latin typeface="Futura Std Light" panose="020B0402020204020303" pitchFamily="34" charset="0"/>
              </a:defRPr>
            </a:lvl5pPr>
          </a:lstStyle>
          <a:p>
            <a:pPr lvl="0"/>
            <a:r>
              <a:rPr lang="de-DE" dirty="0"/>
              <a:t>Mastertextformat bearbeiten</a:t>
            </a:r>
          </a:p>
          <a:p>
            <a:pPr lvl="1"/>
            <a:r>
              <a:rPr lang="de-DE" dirty="0"/>
              <a:t>Zweite Ebene</a:t>
            </a:r>
          </a:p>
        </p:txBody>
      </p:sp>
    </p:spTree>
    <p:extLst>
      <p:ext uri="{BB962C8B-B14F-4D97-AF65-F5344CB8AC3E}">
        <p14:creationId xmlns:p14="http://schemas.microsoft.com/office/powerpoint/2010/main" val="1123271819"/>
      </p:ext>
    </p:extLst>
  </p:cSld>
  <p:clrMapOvr>
    <a:masterClrMapping/>
  </p:clrMapOvr>
  <p:extLst>
    <p:ext uri="{DCECCB84-F9BA-43D5-87BE-67443E8EF086}">
      <p15:sldGuideLst xmlns:p15="http://schemas.microsoft.com/office/powerpoint/2012/main">
        <p15:guide id="2" pos="3885" userDrawn="1">
          <p15:clr>
            <a:srgbClr val="A4A3A4"/>
          </p15:clr>
        </p15:guide>
        <p15:guide id="3" pos="4656" userDrawn="1">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11017247"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Textplatzhalter 4">
            <a:extLst>
              <a:ext uri="{FF2B5EF4-FFF2-40B4-BE49-F238E27FC236}">
                <a16:creationId xmlns:a16="http://schemas.microsoft.com/office/drawing/2014/main" id="{DCE1711D-C9AF-45C3-9436-51A7903FF733}"/>
              </a:ext>
            </a:extLst>
          </p:cNvPr>
          <p:cNvSpPr>
            <a:spLocks noGrp="1"/>
          </p:cNvSpPr>
          <p:nvPr>
            <p:ph type="body" sz="quarter" idx="14" hasCustomPrompt="1"/>
          </p:nvPr>
        </p:nvSpPr>
        <p:spPr>
          <a:xfrm>
            <a:off x="513661" y="3429000"/>
            <a:ext cx="2305975" cy="2736850"/>
          </a:xfrm>
          <a:prstGeom prst="rect">
            <a:avLst/>
          </a:prstGeom>
        </p:spPr>
        <p:txBody>
          <a:bodyPr lIns="0" tIns="0" rIns="0" bIns="0"/>
          <a:lstStyle>
            <a:lvl1pPr marL="0" indent="-169200">
              <a:lnSpc>
                <a:spcPts val="2440"/>
              </a:lnSpc>
              <a:spcBef>
                <a:spcPts val="0"/>
              </a:spcBef>
              <a:buNone/>
              <a:defRPr sz="1600" b="0" i="0" spc="50" baseline="0">
                <a:solidFill>
                  <a:srgbClr val="3D3D3D"/>
                </a:solidFill>
                <a:latin typeface="Futura PT Book" panose="020B0502020204020303" pitchFamily="34" charset="77"/>
              </a:defRPr>
            </a:lvl1pPr>
            <a:lvl2pPr marL="205200" indent="0">
              <a:lnSpc>
                <a:spcPts val="2480"/>
              </a:lnSpc>
              <a:spcBef>
                <a:spcPts val="0"/>
              </a:spcBef>
              <a:buNone/>
              <a:defRPr sz="1400" b="0" i="0">
                <a:latin typeface="Futura Std Light" panose="020B0402020204020303" pitchFamily="34" charset="0"/>
              </a:defRPr>
            </a:lvl2pPr>
            <a:lvl3pPr marL="446400" indent="0">
              <a:lnSpc>
                <a:spcPts val="2480"/>
              </a:lnSpc>
              <a:spcBef>
                <a:spcPts val="0"/>
              </a:spcBef>
              <a:buNone/>
              <a:defRPr sz="1400" b="0" i="0">
                <a:latin typeface="Futura Std Light" panose="020B04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Text</a:t>
            </a:r>
          </a:p>
        </p:txBody>
      </p:sp>
    </p:spTree>
    <p:extLst>
      <p:ext uri="{BB962C8B-B14F-4D97-AF65-F5344CB8AC3E}">
        <p14:creationId xmlns:p14="http://schemas.microsoft.com/office/powerpoint/2010/main" val="4157153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or Code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8FB56474-A970-DB9E-AB4F-F906D168E9C7}"/>
              </a:ext>
            </a:extLst>
          </p:cNvPr>
          <p:cNvSpPr/>
          <p:nvPr/>
        </p:nvSpPr>
        <p:spPr>
          <a:xfrm>
            <a:off x="1523999" y="4477640"/>
            <a:ext cx="3527426" cy="855035"/>
          </a:xfrm>
          <a:prstGeom prst="rect">
            <a:avLst/>
          </a:prstGeom>
          <a:solidFill>
            <a:srgbClr val="008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FF0000"/>
              </a:solidFill>
              <a:latin typeface="Futura PT Book" panose="020B0502020204020303" pitchFamily="34" charset="77"/>
            </a:endParaRPr>
          </a:p>
        </p:txBody>
      </p:sp>
      <p:sp>
        <p:nvSpPr>
          <p:cNvPr id="12" name="Rechteck 11">
            <a:extLst>
              <a:ext uri="{FF2B5EF4-FFF2-40B4-BE49-F238E27FC236}">
                <a16:creationId xmlns:a16="http://schemas.microsoft.com/office/drawing/2014/main" id="{F945AA85-A510-8D19-35A4-6674488FC10C}"/>
              </a:ext>
            </a:extLst>
          </p:cNvPr>
          <p:cNvSpPr/>
          <p:nvPr/>
        </p:nvSpPr>
        <p:spPr>
          <a:xfrm>
            <a:off x="1524000" y="3429000"/>
            <a:ext cx="6192180" cy="875899"/>
          </a:xfrm>
          <a:prstGeom prst="rect">
            <a:avLst/>
          </a:prstGeom>
          <a:solidFill>
            <a:srgbClr val="3D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3D3D3D"/>
              </a:solidFill>
              <a:latin typeface="Futura PT Book" panose="020B0502020204020303" pitchFamily="34" charset="77"/>
            </a:endParaRPr>
          </a:p>
        </p:txBody>
      </p:sp>
      <p:sp>
        <p:nvSpPr>
          <p:cNvPr id="14" name="Textfeld 13">
            <a:extLst>
              <a:ext uri="{FF2B5EF4-FFF2-40B4-BE49-F238E27FC236}">
                <a16:creationId xmlns:a16="http://schemas.microsoft.com/office/drawing/2014/main" id="{941E0A68-0B1C-ACAA-F334-535F8462663A}"/>
              </a:ext>
            </a:extLst>
          </p:cNvPr>
          <p:cNvSpPr txBox="1"/>
          <p:nvPr userDrawn="1"/>
        </p:nvSpPr>
        <p:spPr>
          <a:xfrm>
            <a:off x="3678025" y="3706226"/>
            <a:ext cx="1218725" cy="382156"/>
          </a:xfrm>
          <a:prstGeom prst="rect">
            <a:avLst/>
          </a:prstGeom>
          <a:noFill/>
        </p:spPr>
        <p:txBody>
          <a:bodyPr wrap="square">
            <a:spAutoFit/>
          </a:bodyPr>
          <a:lstStyle/>
          <a:p>
            <a:pPr>
              <a:spcBef>
                <a:spcPts val="100"/>
              </a:spcBef>
            </a:pPr>
            <a:r>
              <a:rPr lang="de-DE" sz="900" b="0" i="0" spc="50" baseline="0" dirty="0">
                <a:solidFill>
                  <a:schemeClr val="bg1"/>
                </a:solidFill>
                <a:effectLst/>
                <a:latin typeface="Futura PT Book" panose="020B0502020204020303" pitchFamily="34" charset="77"/>
              </a:rPr>
              <a:t>RGB </a:t>
            </a:r>
            <a:r>
              <a:rPr lang="de-DE" sz="900" b="0" i="0" spc="50" baseline="0" dirty="0">
                <a:solidFill>
                  <a:schemeClr val="bg1"/>
                </a:solidFill>
                <a:latin typeface="Futura PT Book" panose="020B0502020204020303" pitchFamily="34" charset="77"/>
              </a:rPr>
              <a:t>61,61,61</a:t>
            </a:r>
            <a:endParaRPr lang="de-DE" sz="900" b="0" i="0" spc="50" baseline="0" dirty="0">
              <a:solidFill>
                <a:schemeClr val="bg1"/>
              </a:solidFill>
              <a:effectLst/>
              <a:latin typeface="Futura PT Book" panose="020B0502020204020303" pitchFamily="34" charset="77"/>
            </a:endParaRPr>
          </a:p>
          <a:p>
            <a:pPr>
              <a:spcBef>
                <a:spcPts val="100"/>
              </a:spcBef>
            </a:pPr>
            <a:r>
              <a:rPr lang="de-DE" sz="900" b="0" i="0" spc="50" baseline="0" dirty="0">
                <a:solidFill>
                  <a:schemeClr val="bg1"/>
                </a:solidFill>
                <a:effectLst/>
                <a:latin typeface="Futura PT Book" panose="020B0502020204020303" pitchFamily="34" charset="77"/>
              </a:rPr>
              <a:t>HEX  #3d3d3d</a:t>
            </a:r>
          </a:p>
        </p:txBody>
      </p:sp>
      <p:sp>
        <p:nvSpPr>
          <p:cNvPr id="15" name="Textfeld 14">
            <a:extLst>
              <a:ext uri="{FF2B5EF4-FFF2-40B4-BE49-F238E27FC236}">
                <a16:creationId xmlns:a16="http://schemas.microsoft.com/office/drawing/2014/main" id="{F52D3724-40E3-A023-B3AB-6723D300211A}"/>
              </a:ext>
            </a:extLst>
          </p:cNvPr>
          <p:cNvSpPr txBox="1"/>
          <p:nvPr userDrawn="1"/>
        </p:nvSpPr>
        <p:spPr>
          <a:xfrm>
            <a:off x="1775520" y="3753611"/>
            <a:ext cx="1554578"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MAIN COLOR</a:t>
            </a:r>
            <a:endParaRPr lang="de-CH" sz="1200" b="0" i="0" spc="50" baseline="0" dirty="0">
              <a:solidFill>
                <a:schemeClr val="bg1"/>
              </a:solidFill>
              <a:latin typeface="Futura PT Book" panose="020B0502020204020303" pitchFamily="34" charset="77"/>
              <a:ea typeface="Roboto Light" panose="02000000000000000000" pitchFamily="2" charset="0"/>
              <a:cs typeface="Calibri"/>
            </a:endParaRPr>
          </a:p>
        </p:txBody>
      </p:sp>
      <p:sp>
        <p:nvSpPr>
          <p:cNvPr id="21" name="Textfeld 20">
            <a:extLst>
              <a:ext uri="{FF2B5EF4-FFF2-40B4-BE49-F238E27FC236}">
                <a16:creationId xmlns:a16="http://schemas.microsoft.com/office/drawing/2014/main" id="{F6E97DC6-F9A1-E876-CCD7-91C13CEC44FE}"/>
              </a:ext>
            </a:extLst>
          </p:cNvPr>
          <p:cNvSpPr txBox="1"/>
          <p:nvPr userDrawn="1"/>
        </p:nvSpPr>
        <p:spPr>
          <a:xfrm>
            <a:off x="3678025" y="4715682"/>
            <a:ext cx="1260140" cy="369332"/>
          </a:xfrm>
          <a:prstGeom prst="rect">
            <a:avLst/>
          </a:prstGeom>
          <a:noFill/>
        </p:spPr>
        <p:txBody>
          <a:bodyPr wrap="square">
            <a:spAutoFit/>
          </a:bodyPr>
          <a:lstStyle/>
          <a:p>
            <a:r>
              <a:rPr lang="de-DE" sz="900" b="0" i="0" spc="50" baseline="0" dirty="0">
                <a:solidFill>
                  <a:schemeClr val="bg1"/>
                </a:solidFill>
                <a:latin typeface="Futura PT Book" panose="020B0502020204020303" pitchFamily="34" charset="77"/>
                <a:ea typeface="Roboto Medium" panose="02000000000000000000" pitchFamily="2" charset="0"/>
              </a:rPr>
              <a:t>RGB </a:t>
            </a:r>
            <a:r>
              <a:rPr lang="de-DE" sz="900" b="0" i="0" spc="50" baseline="0" dirty="0">
                <a:solidFill>
                  <a:schemeClr val="bg1"/>
                </a:solidFill>
                <a:latin typeface="Futura PT Book" panose="020B0502020204020303" pitchFamily="34" charset="77"/>
              </a:rPr>
              <a:t>0,134,214 </a:t>
            </a:r>
          </a:p>
          <a:p>
            <a:r>
              <a:rPr lang="de-DE" sz="900" b="0" i="0" spc="50" baseline="0" dirty="0">
                <a:solidFill>
                  <a:schemeClr val="bg1"/>
                </a:solidFill>
                <a:effectLst/>
                <a:latin typeface="Futura PT Book" panose="020B0502020204020303" pitchFamily="34" charset="77"/>
              </a:rPr>
              <a:t>HEX  </a:t>
            </a:r>
            <a:r>
              <a:rPr lang="de-DE" sz="900" b="0" i="0" spc="50" baseline="0" dirty="0">
                <a:solidFill>
                  <a:schemeClr val="bg1"/>
                </a:solidFill>
                <a:latin typeface="Futura PT Book" panose="020B0502020204020303" pitchFamily="34" charset="77"/>
              </a:rPr>
              <a:t>#0086d6</a:t>
            </a:r>
            <a:endParaRPr lang="de-DE" sz="900" b="0" i="0" spc="50" baseline="0" dirty="0">
              <a:solidFill>
                <a:schemeClr val="bg1"/>
              </a:solidFill>
              <a:effectLst/>
              <a:latin typeface="Futura PT Book" panose="020B0502020204020303" pitchFamily="34" charset="77"/>
              <a:ea typeface="Roboto Medium" panose="02000000000000000000" pitchFamily="2" charset="0"/>
            </a:endParaRPr>
          </a:p>
        </p:txBody>
      </p:sp>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COLOR CODES</a:t>
            </a:r>
          </a:p>
        </p:txBody>
      </p:sp>
      <p:sp>
        <p:nvSpPr>
          <p:cNvPr id="27" name="Textfeld 26">
            <a:extLst>
              <a:ext uri="{FF2B5EF4-FFF2-40B4-BE49-F238E27FC236}">
                <a16:creationId xmlns:a16="http://schemas.microsoft.com/office/drawing/2014/main" id="{9EFF06CC-884F-7C9F-5D3A-327ED01765AF}"/>
              </a:ext>
            </a:extLst>
          </p:cNvPr>
          <p:cNvSpPr txBox="1"/>
          <p:nvPr userDrawn="1"/>
        </p:nvSpPr>
        <p:spPr>
          <a:xfrm>
            <a:off x="1775520" y="4756655"/>
            <a:ext cx="1789245"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HIGHLIGHT COLOR</a:t>
            </a:r>
            <a:endParaRPr lang="de-CH" sz="1200" b="0" i="0" spc="50" baseline="0" dirty="0">
              <a:solidFill>
                <a:schemeClr val="bg1"/>
              </a:solidFill>
              <a:latin typeface="Futura PT Book" panose="020B0502020204020303" pitchFamily="34" charset="77"/>
              <a:ea typeface="Roboto Light" panose="02000000000000000000" pitchFamily="2" charset="0"/>
              <a:cs typeface="Calibri"/>
            </a:endParaRPr>
          </a:p>
        </p:txBody>
      </p:sp>
    </p:spTree>
    <p:extLst>
      <p:ext uri="{BB962C8B-B14F-4D97-AF65-F5344CB8AC3E}">
        <p14:creationId xmlns:p14="http://schemas.microsoft.com/office/powerpoint/2010/main" val="3415354555"/>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ny Fonts">
    <p:spTree>
      <p:nvGrpSpPr>
        <p:cNvPr id="1" name=""/>
        <p:cNvGrpSpPr/>
        <p:nvPr/>
      </p:nvGrpSpPr>
      <p:grpSpPr>
        <a:xfrm>
          <a:off x="0" y="0"/>
          <a:ext cx="0" cy="0"/>
          <a:chOff x="0" y="0"/>
          <a:chExt cx="0" cy="0"/>
        </a:xfrm>
      </p:grpSpPr>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COMPANY FONTS</a:t>
            </a:r>
          </a:p>
        </p:txBody>
      </p:sp>
      <p:sp>
        <p:nvSpPr>
          <p:cNvPr id="28" name="Textfeld 27">
            <a:extLst>
              <a:ext uri="{FF2B5EF4-FFF2-40B4-BE49-F238E27FC236}">
                <a16:creationId xmlns:a16="http://schemas.microsoft.com/office/drawing/2014/main" id="{13BAF457-C7AE-5038-AE1D-5D48AB410CE2}"/>
              </a:ext>
            </a:extLst>
          </p:cNvPr>
          <p:cNvSpPr txBox="1"/>
          <p:nvPr userDrawn="1"/>
        </p:nvSpPr>
        <p:spPr bwMode="auto">
          <a:xfrm>
            <a:off x="1451484" y="3032956"/>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FUTURA STD BOLD</a:t>
            </a:r>
          </a:p>
          <a:p>
            <a:pPr algn="l" rtl="0">
              <a:lnSpc>
                <a:spcPct val="100000"/>
              </a:lnSpc>
              <a:spcAft>
                <a:spcPts val="0"/>
              </a:spcAft>
            </a:pPr>
            <a:endParaRPr lang="de-CH" sz="1600" b="1" i="0" kern="1200" spc="50" dirty="0">
              <a:solidFill>
                <a:schemeClr val="tx1"/>
              </a:solidFill>
              <a:effectLst/>
              <a:latin typeface="Futura PT Demi" panose="020B0502020204020303" pitchFamily="34" charset="77"/>
              <a:ea typeface="+mn-ea"/>
              <a:cs typeface="+mn-cs"/>
            </a:endParaRPr>
          </a:p>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 «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&amp; ‘ () * + , -  . / 0 1 2 3 4</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5 6 7 8 9 : ; &lt; = &gt; ? @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_</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 ¢ £ ¤ ¥ ¦ § ¨ © ª « ¬ ® ¯ </a:t>
            </a:r>
            <a:r>
              <a:rPr lang="es-ES" sz="1600" b="1" i="0" kern="1200" spc="50" dirty="0">
                <a:solidFill>
                  <a:schemeClr val="tx1"/>
                </a:solidFill>
                <a:effectLst/>
                <a:latin typeface="Futura PT Demi" panose="020B0502020204020303" pitchFamily="34" charset="77"/>
                <a:ea typeface="+mn-ea"/>
                <a:cs typeface="+mn-cs"/>
              </a:rPr>
              <a:t>° ± ² ³ ´ µ ¶ · ¸ ¹ º » ¼ ½ ¾ ¿ </a:t>
            </a:r>
            <a:r>
              <a:rPr lang="pt-BR" sz="1600" b="1" i="0" kern="1200" spc="50" dirty="0">
                <a:solidFill>
                  <a:schemeClr val="tx1"/>
                </a:solidFill>
                <a:effectLst/>
                <a:latin typeface="Futura PT Demi" panose="020B0502020204020303" pitchFamily="34" charset="77"/>
                <a:ea typeface="+mn-ea"/>
                <a:cs typeface="+mn-cs"/>
              </a:rPr>
              <a:t>À Á Â Ã Ä Å Æ Ç È É Ê Ë Ì Í Î Ï </a:t>
            </a:r>
            <a:r>
              <a:rPr lang="de-CH" sz="1600" b="1" i="0" kern="1200" spc="50" dirty="0">
                <a:solidFill>
                  <a:schemeClr val="tx1"/>
                </a:solidFill>
                <a:effectLst/>
                <a:latin typeface="Futura PT Demi" panose="020B0502020204020303" pitchFamily="34" charset="77"/>
                <a:ea typeface="+mn-ea"/>
                <a:cs typeface="+mn-cs"/>
              </a:rPr>
              <a:t>Ð Ñ Ò Ó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ß</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à á </a:t>
            </a:r>
            <a:r>
              <a:rPr lang="pt-BR" sz="1600" b="1" i="0" kern="1200" spc="50" dirty="0" err="1">
                <a:solidFill>
                  <a:schemeClr val="tx1"/>
                </a:solidFill>
                <a:effectLst/>
                <a:latin typeface="Futura PT Demi" panose="020B0502020204020303" pitchFamily="34" charset="77"/>
                <a:ea typeface="+mn-ea"/>
                <a:cs typeface="+mn-cs"/>
              </a:rPr>
              <a:t>â</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ã</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ä</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å</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æ</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ç</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è</a:t>
            </a:r>
            <a:r>
              <a:rPr lang="pt-BR" sz="1600" b="1" i="0" kern="1200" spc="50" dirty="0">
                <a:solidFill>
                  <a:schemeClr val="tx1"/>
                </a:solidFill>
                <a:effectLst/>
                <a:latin typeface="Futura PT Demi" panose="020B0502020204020303" pitchFamily="34" charset="77"/>
                <a:ea typeface="+mn-ea"/>
                <a:cs typeface="+mn-cs"/>
              </a:rPr>
              <a:t> é </a:t>
            </a:r>
            <a:r>
              <a:rPr lang="pt-BR" sz="1600" b="1" i="0" kern="1200" spc="50" dirty="0" err="1">
                <a:solidFill>
                  <a:schemeClr val="tx1"/>
                </a:solidFill>
                <a:effectLst/>
                <a:latin typeface="Futura PT Demi" panose="020B0502020204020303" pitchFamily="34" charset="77"/>
                <a:ea typeface="+mn-ea"/>
                <a:cs typeface="+mn-cs"/>
              </a:rPr>
              <a:t>ê</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ë</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ì</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í</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î</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ï</a:t>
            </a:r>
            <a:r>
              <a:rPr lang="pt-BR"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ð</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ñ</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ò</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ó</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ƒ</a:t>
            </a:r>
            <a:r>
              <a:rPr lang="de-CH" sz="1600" b="1" i="0" kern="1200" spc="50" dirty="0">
                <a:solidFill>
                  <a:schemeClr val="tx1"/>
                </a:solidFill>
                <a:effectLst/>
                <a:latin typeface="Futura PT Demi" panose="020B0502020204020303" pitchFamily="34" charset="77"/>
                <a:ea typeface="+mn-ea"/>
                <a:cs typeface="+mn-cs"/>
              </a:rPr>
              <a:t> – — ‘  ’ ‚ “ ” „ † ‡ • … ‰ € ™</a:t>
            </a:r>
            <a:endParaRPr lang="de-CH" sz="1600" b="1" i="0" u="none" kern="1200" spc="50" dirty="0">
              <a:solidFill>
                <a:schemeClr val="tx1"/>
              </a:solidFill>
              <a:effectLst/>
              <a:latin typeface="Futura PT Demi" panose="020B0502020204020303" pitchFamily="34" charset="77"/>
              <a:ea typeface="Calibri"/>
              <a:cs typeface="Times New Roman"/>
            </a:endParaRPr>
          </a:p>
        </p:txBody>
      </p:sp>
      <p:sp>
        <p:nvSpPr>
          <p:cNvPr id="29" name="Textfeld 28">
            <a:extLst>
              <a:ext uri="{FF2B5EF4-FFF2-40B4-BE49-F238E27FC236}">
                <a16:creationId xmlns:a16="http://schemas.microsoft.com/office/drawing/2014/main" id="{F227A3DF-73EB-41CE-C4D7-B9985FA58057}"/>
              </a:ext>
            </a:extLst>
          </p:cNvPr>
          <p:cNvSpPr txBox="1"/>
          <p:nvPr userDrawn="1"/>
        </p:nvSpPr>
        <p:spPr bwMode="auto">
          <a:xfrm>
            <a:off x="1451484" y="4738137"/>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0" i="0" kern="1200" spc="50" dirty="0">
                <a:solidFill>
                  <a:schemeClr val="tx1"/>
                </a:solidFill>
                <a:effectLst/>
                <a:latin typeface="Futura PT Book" panose="020B0502020204020303" pitchFamily="34" charset="77"/>
                <a:ea typeface="+mn-ea"/>
                <a:cs typeface="+mn-cs"/>
              </a:rPr>
              <a:t>Futura </a:t>
            </a:r>
            <a:r>
              <a:rPr lang="de-CH" sz="1600" b="0" i="0" kern="1200" spc="50" dirty="0" err="1">
                <a:solidFill>
                  <a:schemeClr val="tx1"/>
                </a:solidFill>
                <a:effectLst/>
                <a:latin typeface="Futura PT Book" panose="020B0502020204020303" pitchFamily="34" charset="77"/>
                <a:ea typeface="+mn-ea"/>
                <a:cs typeface="+mn-cs"/>
              </a:rPr>
              <a:t>std</a:t>
            </a:r>
            <a:r>
              <a:rPr lang="de-CH" sz="1600" b="0" i="0" kern="1200" spc="50" dirty="0">
                <a:solidFill>
                  <a:schemeClr val="tx1"/>
                </a:solidFill>
                <a:effectLst/>
                <a:latin typeface="Futura PT Book" panose="020B0502020204020303" pitchFamily="34" charset="77"/>
                <a:ea typeface="+mn-ea"/>
                <a:cs typeface="+mn-cs"/>
              </a:rPr>
              <a:t> light</a:t>
            </a:r>
          </a:p>
          <a:p>
            <a:pPr algn="l" rtl="0">
              <a:lnSpc>
                <a:spcPct val="100000"/>
              </a:lnSpc>
              <a:spcAft>
                <a:spcPts val="0"/>
              </a:spcAft>
            </a:pPr>
            <a:endParaRPr lang="de-CH" sz="1600" b="0" i="0" kern="1200" spc="50" dirty="0">
              <a:solidFill>
                <a:schemeClr val="tx1"/>
              </a:solidFill>
              <a:effectLst/>
              <a:latin typeface="Futura PT Book" panose="020B0502020204020303" pitchFamily="34" charset="77"/>
              <a:ea typeface="+mn-ea"/>
              <a:cs typeface="+mn-cs"/>
            </a:endParaRPr>
          </a:p>
          <a:p>
            <a:pPr algn="l" rtl="0">
              <a:lnSpc>
                <a:spcPct val="100000"/>
              </a:lnSpc>
              <a:spcAft>
                <a:spcPts val="0"/>
              </a:spcAft>
            </a:pPr>
            <a:r>
              <a:rPr lang="de-CH" sz="1600" b="0" i="0" kern="1200" spc="50" dirty="0">
                <a:solidFill>
                  <a:schemeClr val="tx1"/>
                </a:solidFill>
                <a:effectLst/>
                <a:latin typeface="Futura PT Book" panose="020B0502020204020303" pitchFamily="34" charset="77"/>
                <a:ea typeface="+mn-ea"/>
                <a:cs typeface="+mn-cs"/>
              </a:rPr>
              <a:t>! « #</a:t>
            </a:r>
            <a:r>
              <a:rPr lang="de-CH" sz="1600" b="0" i="0" kern="1200" spc="50" baseline="0" dirty="0">
                <a:solidFill>
                  <a:schemeClr val="tx1"/>
                </a:solidFill>
                <a:effectLst/>
                <a:latin typeface="Futura PT Book" panose="020B0502020204020303" pitchFamily="34" charset="77"/>
                <a:ea typeface="+mn-ea"/>
                <a:cs typeface="+mn-cs"/>
              </a:rPr>
              <a:t> </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baseline="0" dirty="0">
                <a:solidFill>
                  <a:schemeClr val="tx1"/>
                </a:solidFill>
                <a:effectLst/>
                <a:latin typeface="Futura PT Book" panose="020B0502020204020303" pitchFamily="34" charset="77"/>
                <a:ea typeface="+mn-ea"/>
                <a:cs typeface="+mn-cs"/>
              </a:rPr>
              <a:t> </a:t>
            </a:r>
            <a:r>
              <a:rPr lang="de-CH" sz="1600" b="0" i="0" kern="1200" spc="50" dirty="0">
                <a:solidFill>
                  <a:schemeClr val="tx1"/>
                </a:solidFill>
                <a:effectLst/>
                <a:latin typeface="Futura PT Book" panose="020B0502020204020303" pitchFamily="34" charset="77"/>
                <a:ea typeface="+mn-ea"/>
                <a:cs typeface="+mn-cs"/>
              </a:rPr>
              <a:t>&amp; ‘ () * + , -  . / 0 1 2 3 4</a:t>
            </a:r>
            <a:r>
              <a:rPr lang="de-CH" sz="1600" b="0" i="0" kern="1200" spc="50" baseline="0" dirty="0">
                <a:solidFill>
                  <a:schemeClr val="tx1"/>
                </a:solidFill>
                <a:effectLst/>
                <a:latin typeface="Futura PT Book" panose="020B0502020204020303" pitchFamily="34" charset="77"/>
                <a:ea typeface="+mn-ea"/>
                <a:cs typeface="+mn-cs"/>
              </a:rPr>
              <a:t> </a:t>
            </a:r>
            <a:r>
              <a:rPr lang="de-CH" sz="1600" b="0" i="0" kern="1200" spc="50" dirty="0">
                <a:solidFill>
                  <a:schemeClr val="tx1"/>
                </a:solidFill>
                <a:effectLst/>
                <a:latin typeface="Futura PT Book" panose="020B0502020204020303" pitchFamily="34" charset="77"/>
                <a:ea typeface="+mn-ea"/>
                <a:cs typeface="+mn-cs"/>
              </a:rPr>
              <a:t>5 6 7 8 9 : ; &lt; = &gt; ? @ A B C D E F G H I J K L M N O </a:t>
            </a:r>
            <a:r>
              <a:rPr lang="pl-PL" sz="1600" b="0" i="0" kern="1200" spc="50" dirty="0">
                <a:solidFill>
                  <a:schemeClr val="tx1"/>
                </a:solidFill>
                <a:effectLst/>
                <a:latin typeface="Futura PT Book" panose="020B0502020204020303" pitchFamily="34" charset="77"/>
                <a:ea typeface="+mn-ea"/>
                <a:cs typeface="+mn-cs"/>
              </a:rPr>
              <a:t>P</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Q</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R</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S</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U</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V</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W</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X</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Y</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Z</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_</a:t>
            </a:r>
            <a:r>
              <a:rPr lang="de-CH" sz="1600" b="0" i="0" kern="1200" spc="50" dirty="0">
                <a:solidFill>
                  <a:schemeClr val="tx1"/>
                </a:solidFill>
                <a:effectLst/>
                <a:latin typeface="Futura PT Book" panose="020B0502020204020303" pitchFamily="34" charset="77"/>
                <a:ea typeface="+mn-ea"/>
                <a:cs typeface="+mn-cs"/>
              </a:rPr>
              <a:t> </a:t>
            </a:r>
            <a:r>
              <a:rPr lang="pt-BR" sz="1600" b="0" i="0" kern="1200" spc="50" dirty="0">
                <a:solidFill>
                  <a:schemeClr val="tx1"/>
                </a:solidFill>
                <a:effectLst/>
                <a:latin typeface="Futura PT Book" panose="020B0502020204020303" pitchFamily="34" charset="77"/>
                <a:ea typeface="+mn-ea"/>
                <a:cs typeface="+mn-cs"/>
              </a:rPr>
              <a:t>` a b c d e f g h i j k l m n o </a:t>
            </a:r>
            <a:r>
              <a:rPr lang="pl-PL" sz="1600" b="0" i="0" kern="1200" spc="50" dirty="0">
                <a:solidFill>
                  <a:schemeClr val="tx1"/>
                </a:solidFill>
                <a:effectLst/>
                <a:latin typeface="Futura PT Book" panose="020B0502020204020303" pitchFamily="34" charset="77"/>
                <a:ea typeface="+mn-ea"/>
                <a:cs typeface="+mn-cs"/>
              </a:rPr>
              <a:t>p</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q</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r</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s</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u</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v</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w</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x</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y</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z</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 ¢ £ ¤ ¥ ¦ § ¨ © ª « ¬ ® ¯ </a:t>
            </a:r>
            <a:r>
              <a:rPr lang="es-ES" sz="1600" b="0" i="0" kern="1200" spc="50" dirty="0">
                <a:solidFill>
                  <a:schemeClr val="tx1"/>
                </a:solidFill>
                <a:effectLst/>
                <a:latin typeface="Futura PT Book" panose="020B0502020204020303" pitchFamily="34" charset="77"/>
                <a:ea typeface="+mn-ea"/>
                <a:cs typeface="+mn-cs"/>
              </a:rPr>
              <a:t>° ± ² ³ ´ µ ¶ · ¸ ¹ º » ¼ ½ ¾ ¿ </a:t>
            </a:r>
            <a:r>
              <a:rPr lang="pt-BR" sz="1600" b="0" i="0" kern="1200" spc="50" dirty="0">
                <a:solidFill>
                  <a:schemeClr val="tx1"/>
                </a:solidFill>
                <a:effectLst/>
                <a:latin typeface="Futura PT Book" panose="020B0502020204020303" pitchFamily="34" charset="77"/>
                <a:ea typeface="+mn-ea"/>
                <a:cs typeface="+mn-cs"/>
              </a:rPr>
              <a:t>À Á Â Ã Ä Å Æ Ç È É Ê Ë Ì Í Î Ï </a:t>
            </a:r>
            <a:r>
              <a:rPr lang="de-CH" sz="1600" b="0" i="0" kern="1200" spc="50" dirty="0">
                <a:solidFill>
                  <a:schemeClr val="tx1"/>
                </a:solidFill>
                <a:effectLst/>
                <a:latin typeface="Futura PT Book" panose="020B0502020204020303" pitchFamily="34" charset="77"/>
                <a:ea typeface="+mn-ea"/>
                <a:cs typeface="+mn-cs"/>
              </a:rPr>
              <a:t>Ð Ñ Ò Ó </a:t>
            </a:r>
            <a:r>
              <a:rPr lang="de-CH" sz="1600" b="0" i="0" kern="1200" spc="50" dirty="0" err="1">
                <a:solidFill>
                  <a:schemeClr val="tx1"/>
                </a:solidFill>
                <a:effectLst/>
                <a:latin typeface="Futura PT Book" panose="020B0502020204020303" pitchFamily="34" charset="77"/>
                <a:ea typeface="+mn-ea"/>
                <a:cs typeface="+mn-cs"/>
              </a:rPr>
              <a:t>Ô</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Õ</a:t>
            </a:r>
            <a:r>
              <a:rPr lang="de-CH" sz="1600" b="0" i="0" kern="1200" spc="50" dirty="0">
                <a:solidFill>
                  <a:schemeClr val="tx1"/>
                </a:solidFill>
                <a:effectLst/>
                <a:latin typeface="Futura PT Book" panose="020B0502020204020303" pitchFamily="34" charset="77"/>
                <a:ea typeface="+mn-ea"/>
                <a:cs typeface="+mn-cs"/>
              </a:rPr>
              <a:t> Ö × </a:t>
            </a:r>
            <a:r>
              <a:rPr lang="de-CH" sz="1600" b="0" i="0" kern="1200" spc="50" dirty="0" err="1">
                <a:solidFill>
                  <a:schemeClr val="tx1"/>
                </a:solidFill>
                <a:effectLst/>
                <a:latin typeface="Futura PT Book" panose="020B0502020204020303" pitchFamily="34" charset="77"/>
                <a:ea typeface="+mn-ea"/>
                <a:cs typeface="+mn-cs"/>
              </a:rPr>
              <a:t>Ø</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Ù</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Ú</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Û</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Ü</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Ý</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Þ</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ß</a:t>
            </a:r>
            <a:r>
              <a:rPr lang="de-CH" sz="1600" b="0" i="0" kern="1200" spc="50" dirty="0">
                <a:solidFill>
                  <a:schemeClr val="tx1"/>
                </a:solidFill>
                <a:effectLst/>
                <a:latin typeface="Futura PT Book" panose="020B0502020204020303" pitchFamily="34" charset="77"/>
                <a:ea typeface="+mn-ea"/>
                <a:cs typeface="+mn-cs"/>
              </a:rPr>
              <a:t> </a:t>
            </a:r>
            <a:r>
              <a:rPr lang="pt-BR" sz="1600" b="0" i="0" kern="1200" spc="50" dirty="0">
                <a:solidFill>
                  <a:schemeClr val="tx1"/>
                </a:solidFill>
                <a:effectLst/>
                <a:latin typeface="Futura PT Book" panose="020B0502020204020303" pitchFamily="34" charset="77"/>
                <a:ea typeface="+mn-ea"/>
                <a:cs typeface="+mn-cs"/>
              </a:rPr>
              <a:t>à á </a:t>
            </a:r>
            <a:r>
              <a:rPr lang="pt-BR" sz="1600" b="0" i="0" kern="1200" spc="50" dirty="0" err="1">
                <a:solidFill>
                  <a:schemeClr val="tx1"/>
                </a:solidFill>
                <a:effectLst/>
                <a:latin typeface="Futura PT Book" panose="020B0502020204020303" pitchFamily="34" charset="77"/>
                <a:ea typeface="+mn-ea"/>
                <a:cs typeface="+mn-cs"/>
              </a:rPr>
              <a:t>â</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ã</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ä</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å</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æ</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ç</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è</a:t>
            </a:r>
            <a:r>
              <a:rPr lang="pt-BR" sz="1600" b="0" i="0" kern="1200" spc="50" dirty="0">
                <a:solidFill>
                  <a:schemeClr val="tx1"/>
                </a:solidFill>
                <a:effectLst/>
                <a:latin typeface="Futura PT Book" panose="020B0502020204020303" pitchFamily="34" charset="77"/>
                <a:ea typeface="+mn-ea"/>
                <a:cs typeface="+mn-cs"/>
              </a:rPr>
              <a:t> é </a:t>
            </a:r>
            <a:r>
              <a:rPr lang="pt-BR" sz="1600" b="0" i="0" kern="1200" spc="50" dirty="0" err="1">
                <a:solidFill>
                  <a:schemeClr val="tx1"/>
                </a:solidFill>
                <a:effectLst/>
                <a:latin typeface="Futura PT Book" panose="020B0502020204020303" pitchFamily="34" charset="77"/>
                <a:ea typeface="+mn-ea"/>
                <a:cs typeface="+mn-cs"/>
              </a:rPr>
              <a:t>ê</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ë</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ì</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í</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î</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ï</a:t>
            </a:r>
            <a:r>
              <a:rPr lang="pt-BR"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ð</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ñ</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ò</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ó</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ô</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õ</a:t>
            </a:r>
            <a:r>
              <a:rPr lang="de-CH" sz="1600" b="0" i="0" kern="1200" spc="50" dirty="0">
                <a:solidFill>
                  <a:schemeClr val="tx1"/>
                </a:solidFill>
                <a:effectLst/>
                <a:latin typeface="Futura PT Book" panose="020B0502020204020303" pitchFamily="34" charset="77"/>
                <a:ea typeface="+mn-ea"/>
                <a:cs typeface="+mn-cs"/>
              </a:rPr>
              <a:t> ö ÷ </a:t>
            </a:r>
            <a:r>
              <a:rPr lang="de-CH" sz="1600" b="0" i="0" kern="1200" spc="50" dirty="0" err="1">
                <a:solidFill>
                  <a:schemeClr val="tx1"/>
                </a:solidFill>
                <a:effectLst/>
                <a:latin typeface="Futura PT Book" panose="020B0502020204020303" pitchFamily="34" charset="77"/>
                <a:ea typeface="+mn-ea"/>
                <a:cs typeface="+mn-cs"/>
              </a:rPr>
              <a:t>ø</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ù</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ú</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û</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ü</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ý</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þ</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ÿ</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Œ</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œ</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Š</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š</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Ÿ</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ƒ</a:t>
            </a:r>
            <a:r>
              <a:rPr lang="de-CH" sz="1600" b="0" i="0" kern="1200" spc="50" dirty="0">
                <a:solidFill>
                  <a:schemeClr val="tx1"/>
                </a:solidFill>
                <a:effectLst/>
                <a:latin typeface="Futura PT Book" panose="020B0502020204020303" pitchFamily="34" charset="77"/>
                <a:ea typeface="+mn-ea"/>
                <a:cs typeface="+mn-cs"/>
              </a:rPr>
              <a:t> – — ‘  ’ ‚ “ ” „ † ‡ • … ‰ € ™</a:t>
            </a:r>
            <a:endParaRPr lang="de-CH" sz="1600" b="0" i="0" u="none" kern="1200" spc="50" dirty="0">
              <a:solidFill>
                <a:schemeClr val="tx1"/>
              </a:solidFill>
              <a:effectLst/>
              <a:latin typeface="Futura PT Book" panose="020B0502020204020303" pitchFamily="34" charset="77"/>
              <a:ea typeface="Calibri"/>
              <a:cs typeface="Times New Roman"/>
            </a:endParaRPr>
          </a:p>
        </p:txBody>
      </p:sp>
    </p:spTree>
    <p:extLst>
      <p:ext uri="{BB962C8B-B14F-4D97-AF65-F5344CB8AC3E}">
        <p14:creationId xmlns:p14="http://schemas.microsoft.com/office/powerpoint/2010/main" val="347646938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ew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4806095"/>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Empty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425401"/>
      </p:ext>
    </p:extLst>
  </p:cSld>
  <p:clrMapOvr>
    <a:overrideClrMapping bg1="lt1" tx1="dk1" bg2="lt2" tx2="dk2" accent1="accent1" accent2="accent2" accent3="accent3" accent4="accent4" accent5="accent5" accent6="accent6" hlink="hlink" folHlink="folHlink"/>
  </p:clrMapOvr>
  <p:transition/>
  <p:extLst>
    <p:ext uri="{DCECCB84-F9BA-43D5-87BE-67443E8EF086}">
      <p15:sldGuideLst xmlns:p15="http://schemas.microsoft.com/office/powerpoint/2012/main">
        <p15:guide id="1" orient="horz" pos="35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0FA5733-390B-98DF-0A0E-014E76C80AD5}"/>
              </a:ext>
            </a:extLst>
          </p:cNvPr>
          <p:cNvSpPr/>
          <p:nvPr userDrawn="1"/>
        </p:nvSpPr>
        <p:spPr>
          <a:xfrm>
            <a:off x="0" y="0"/>
            <a:ext cx="12192000" cy="1207658"/>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e-DE" b="0" i="0" dirty="0">
              <a:latin typeface="Futura PT Book" panose="020B0502020204020303" pitchFamily="34" charset="77"/>
            </a:endParaRPr>
          </a:p>
        </p:txBody>
      </p:sp>
      <p:pic>
        <p:nvPicPr>
          <p:cNvPr id="2" name="Grafik 1">
            <a:extLst>
              <a:ext uri="{FF2B5EF4-FFF2-40B4-BE49-F238E27FC236}">
                <a16:creationId xmlns:a16="http://schemas.microsoft.com/office/drawing/2014/main" id="{10CD5111-B778-87F2-B4BC-1C28EA6BB36F}"/>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402515" y="356872"/>
            <a:ext cx="1592051" cy="484797"/>
          </a:xfrm>
          <a:prstGeom prst="rect">
            <a:avLst/>
          </a:prstGeom>
        </p:spPr>
      </p:pic>
    </p:spTree>
    <p:extLst>
      <p:ext uri="{BB962C8B-B14F-4D97-AF65-F5344CB8AC3E}">
        <p14:creationId xmlns:p14="http://schemas.microsoft.com/office/powerpoint/2010/main" val="2998356745"/>
      </p:ext>
    </p:extLst>
  </p:cSld>
  <p:clrMap bg1="lt1" tx1="dk1" bg2="lt2" tx2="dk2" accent1="accent1" accent2="accent2" accent3="accent3" accent4="accent4" accent5="accent5" accent6="accent6" hlink="hlink" folHlink="folHlink"/>
  <p:sldLayoutIdLst>
    <p:sldLayoutId id="2147483705" r:id="rId1"/>
    <p:sldLayoutId id="2147483712" r:id="rId2"/>
    <p:sldLayoutId id="2147483717" r:id="rId3"/>
    <p:sldLayoutId id="2147483709" r:id="rId4"/>
    <p:sldLayoutId id="2147483710" r:id="rId5"/>
    <p:sldLayoutId id="2147483722" r:id="rId6"/>
    <p:sldLayoutId id="2147483714" r:id="rId7"/>
    <p:sldLayoutId id="2147483713" r:id="rId8"/>
    <p:sldLayoutId id="2147483715" r:id="rId9"/>
    <p:sldLayoutId id="2147483716" r:id="rId10"/>
    <p:sldLayoutId id="2147483711" r:id="rId11"/>
    <p:sldLayoutId id="2147483708" r:id="rId12"/>
    <p:sldLayoutId id="2147483721" r:id="rId13"/>
    <p:sldLayoutId id="2147483718" r:id="rId14"/>
    <p:sldLayoutId id="2147483719" r:id="rId15"/>
    <p:sldLayoutId id="2147483723" r:id="rId16"/>
    <p:sldLayoutId id="2147483703"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p15:clr>
            <a:srgbClr val="F26B43"/>
          </p15:clr>
        </p15:guide>
        <p15:guide id="2" orient="horz" pos="1185">
          <p15:clr>
            <a:srgbClr val="F26B43"/>
          </p15:clr>
        </p15:guide>
        <p15:guide id="3" pos="2887" userDrawn="1">
          <p15:clr>
            <a:srgbClr val="F26B43"/>
          </p15:clr>
        </p15:guide>
        <p15:guide id="5" pos="7265">
          <p15:clr>
            <a:srgbClr val="F26B43"/>
          </p15:clr>
        </p15:guide>
        <p15:guide id="6" orient="horz" pos="3884">
          <p15:clr>
            <a:srgbClr val="F26B43"/>
          </p15:clr>
        </p15:guide>
        <p15:guide id="7" orient="horz" pos="2160" userDrawn="1">
          <p15:clr>
            <a:srgbClr val="F26B43"/>
          </p15:clr>
        </p15:guide>
        <p15:guide id="8" pos="3182" userDrawn="1">
          <p15:clr>
            <a:srgbClr val="F26B43"/>
          </p15:clr>
        </p15:guide>
        <p15:guide id="9" pos="9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6.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47.sv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1DC4FEF0-7692-A8BD-CA2A-6D1D02F6E215}"/>
              </a:ext>
            </a:extLst>
          </p:cNvPr>
          <p:cNvSpPr>
            <a:spLocks noGrp="1"/>
          </p:cNvSpPr>
          <p:nvPr>
            <p:ph type="body" sz="quarter" idx="12"/>
          </p:nvPr>
        </p:nvSpPr>
        <p:spPr>
          <a:xfrm>
            <a:off x="515939" y="1844825"/>
            <a:ext cx="11017249" cy="1728192"/>
          </a:xfrm>
        </p:spPr>
        <p:txBody>
          <a:bodyPr/>
          <a:lstStyle/>
          <a:p>
            <a:r>
              <a:rPr lang="en-US" sz="7200" dirty="0">
                <a:solidFill>
                  <a:schemeClr val="tx1"/>
                </a:solidFill>
              </a:rPr>
              <a:t>Das Neue Rucksack</a:t>
            </a:r>
            <a:br>
              <a:rPr lang="en-US" sz="7200" dirty="0">
                <a:solidFill>
                  <a:schemeClr val="tx1"/>
                </a:solidFill>
              </a:rPr>
            </a:br>
            <a:r>
              <a:rPr lang="en-US" sz="7200" dirty="0">
                <a:solidFill>
                  <a:schemeClr val="tx1"/>
                </a:solidFill>
              </a:rPr>
              <a:t>LINE-UP </a:t>
            </a:r>
          </a:p>
        </p:txBody>
      </p:sp>
      <p:sp>
        <p:nvSpPr>
          <p:cNvPr id="9" name="Textplatzhalter 8">
            <a:extLst>
              <a:ext uri="{FF2B5EF4-FFF2-40B4-BE49-F238E27FC236}">
                <a16:creationId xmlns:a16="http://schemas.microsoft.com/office/drawing/2014/main" id="{777423F4-F3BC-FEB8-9F56-84BF72C3B748}"/>
              </a:ext>
            </a:extLst>
          </p:cNvPr>
          <p:cNvSpPr>
            <a:spLocks noGrp="1"/>
          </p:cNvSpPr>
          <p:nvPr>
            <p:ph type="body" sz="quarter" idx="14"/>
          </p:nvPr>
        </p:nvSpPr>
        <p:spPr>
          <a:xfrm>
            <a:off x="558555" y="3753397"/>
            <a:ext cx="4529333" cy="935743"/>
          </a:xfrm>
        </p:spPr>
        <p:txBody>
          <a:bodyPr/>
          <a:lstStyle/>
          <a:p>
            <a:r>
              <a:rPr lang="en-US" b="0" dirty="0">
                <a:solidFill>
                  <a:schemeClr val="tx1"/>
                </a:solidFill>
                <a:latin typeface="Futura PT Book" panose="020B0502020204020303" pitchFamily="34" charset="77"/>
              </a:rPr>
              <a:t>VIELSEITIGKEIT FÜR JEDEN LEBENSSTIL!</a:t>
            </a:r>
            <a:endParaRPr lang="de-DE" b="0" dirty="0">
              <a:solidFill>
                <a:schemeClr val="tx1"/>
              </a:solidFill>
              <a:latin typeface="Futura PT Book" panose="020B0502020204020303" pitchFamily="34" charset="77"/>
            </a:endParaRPr>
          </a:p>
        </p:txBody>
      </p:sp>
    </p:spTree>
    <p:extLst>
      <p:ext uri="{BB962C8B-B14F-4D97-AF65-F5344CB8AC3E}">
        <p14:creationId xmlns:p14="http://schemas.microsoft.com/office/powerpoint/2010/main" val="608046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875A1E1E-1C16-6CDF-0766-2B6D95881D84}"/>
              </a:ext>
            </a:extLst>
          </p:cNvPr>
          <p:cNvGrpSpPr/>
          <p:nvPr/>
        </p:nvGrpSpPr>
        <p:grpSpPr>
          <a:xfrm>
            <a:off x="929426" y="2996952"/>
            <a:ext cx="10333148" cy="4284476"/>
            <a:chOff x="-1817" y="2673274"/>
            <a:chExt cx="11856267" cy="4561140"/>
          </a:xfrm>
        </p:grpSpPr>
        <p:pic>
          <p:nvPicPr>
            <p:cNvPr id="3" name="Grafik 2" descr="Ein Bild, das Zubehör, Gepäck und Koffer, Tasche, Rucksack enthält.&#10;&#10;Automatisch generierte Beschreibung">
              <a:extLst>
                <a:ext uri="{FF2B5EF4-FFF2-40B4-BE49-F238E27FC236}">
                  <a16:creationId xmlns:a16="http://schemas.microsoft.com/office/drawing/2014/main" id="{3392D242-C0A7-8FF4-FA4E-8979D63A64E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17" y="3777526"/>
              <a:ext cx="2325740" cy="2325740"/>
            </a:xfrm>
            <a:prstGeom prst="rect">
              <a:avLst/>
            </a:prstGeom>
          </p:spPr>
        </p:pic>
        <p:grpSp>
          <p:nvGrpSpPr>
            <p:cNvPr id="4" name="Gruppieren 3">
              <a:extLst>
                <a:ext uri="{FF2B5EF4-FFF2-40B4-BE49-F238E27FC236}">
                  <a16:creationId xmlns:a16="http://schemas.microsoft.com/office/drawing/2014/main" id="{37BA84C8-047A-AA4A-ABDE-885F94888685}"/>
                </a:ext>
              </a:extLst>
            </p:cNvPr>
            <p:cNvGrpSpPr/>
            <p:nvPr/>
          </p:nvGrpSpPr>
          <p:grpSpPr>
            <a:xfrm>
              <a:off x="337550" y="2673274"/>
              <a:ext cx="11516900" cy="4561140"/>
              <a:chOff x="337550" y="2673274"/>
              <a:chExt cx="11516900" cy="4561140"/>
            </a:xfrm>
          </p:grpSpPr>
          <p:pic>
            <p:nvPicPr>
              <p:cNvPr id="5" name="Grafik 4" descr="Ein Bild, das Zubehör, Gepäck und Koffer, Tasche enthält.&#10;&#10;Automatisch generierte Beschreibung">
                <a:extLst>
                  <a:ext uri="{FF2B5EF4-FFF2-40B4-BE49-F238E27FC236}">
                    <a16:creationId xmlns:a16="http://schemas.microsoft.com/office/drawing/2014/main" id="{0E89E3E2-5ED8-BB16-4530-BDE7D13386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82195" y="2673274"/>
                <a:ext cx="4561140" cy="4561140"/>
              </a:xfrm>
              <a:prstGeom prst="rect">
                <a:avLst/>
              </a:prstGeom>
            </p:spPr>
          </p:pic>
          <p:pic>
            <p:nvPicPr>
              <p:cNvPr id="6" name="Grafik 5" descr="Ein Bild, das Zubehör, Gepäck und Koffer, Tasche, Rucksack enthält.&#10;&#10;Automatisch generierte Beschreibung">
                <a:extLst>
                  <a:ext uri="{FF2B5EF4-FFF2-40B4-BE49-F238E27FC236}">
                    <a16:creationId xmlns:a16="http://schemas.microsoft.com/office/drawing/2014/main" id="{9BCA8E3A-B258-85AA-8543-790DFEE80D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36618" y="4305066"/>
                <a:ext cx="2593962" cy="2593962"/>
              </a:xfrm>
              <a:prstGeom prst="rect">
                <a:avLst/>
              </a:prstGeom>
            </p:spPr>
          </p:pic>
          <p:pic>
            <p:nvPicPr>
              <p:cNvPr id="7" name="Grafik 6" descr="Ein Bild, das Gepäck und Koffer, Zubehör, Tasche, Rucksack enthält.&#10;&#10;Automatisch generierte Beschreibung">
                <a:extLst>
                  <a:ext uri="{FF2B5EF4-FFF2-40B4-BE49-F238E27FC236}">
                    <a16:creationId xmlns:a16="http://schemas.microsoft.com/office/drawing/2014/main" id="{55A62CB0-14ED-F407-5686-901BB3AAFE9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03401" y="3769917"/>
                <a:ext cx="3451049" cy="3451049"/>
              </a:xfrm>
              <a:prstGeom prst="rect">
                <a:avLst/>
              </a:prstGeom>
            </p:spPr>
          </p:pic>
          <p:sp>
            <p:nvSpPr>
              <p:cNvPr id="8" name="Rechteck 45">
                <a:extLst>
                  <a:ext uri="{FF2B5EF4-FFF2-40B4-BE49-F238E27FC236}">
                    <a16:creationId xmlns:a16="http://schemas.microsoft.com/office/drawing/2014/main" id="{A5E6DEEB-3EB9-6EFF-A235-0810DF4A5E6F}"/>
                  </a:ext>
                </a:extLst>
              </p:cNvPr>
              <p:cNvSpPr/>
              <p:nvPr/>
            </p:nvSpPr>
            <p:spPr>
              <a:xfrm>
                <a:off x="5990110" y="6429507"/>
                <a:ext cx="1084752" cy="2352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spcAft>
                    <a:spcPts val="600"/>
                  </a:spcAft>
                  <a:buClr>
                    <a:srgbClr val="818387"/>
                  </a:buClr>
                </a:pPr>
                <a:r>
                  <a:rPr lang="de-DE" sz="1200" dirty="0">
                    <a:solidFill>
                      <a:srgbClr val="3D3D3D"/>
                    </a:solidFill>
                    <a:latin typeface="Futura PT Demi" panose="020B0702020204020303" pitchFamily="34" charset="0"/>
                    <a:cs typeface="Futura Medium" panose="020B0602020204020303"/>
                  </a:rPr>
                  <a:t>COMMUTER</a:t>
                </a:r>
              </a:p>
            </p:txBody>
          </p:sp>
          <p:sp>
            <p:nvSpPr>
              <p:cNvPr id="9" name="Rechteck 45">
                <a:extLst>
                  <a:ext uri="{FF2B5EF4-FFF2-40B4-BE49-F238E27FC236}">
                    <a16:creationId xmlns:a16="http://schemas.microsoft.com/office/drawing/2014/main" id="{D3A1DFE2-FD08-D349-7812-D5BFF4FF8B51}"/>
                  </a:ext>
                </a:extLst>
              </p:cNvPr>
              <p:cNvSpPr/>
              <p:nvPr/>
            </p:nvSpPr>
            <p:spPr>
              <a:xfrm>
                <a:off x="9745969" y="4422521"/>
                <a:ext cx="765911" cy="2352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spcAft>
                    <a:spcPts val="600"/>
                  </a:spcAft>
                  <a:buClr>
                    <a:srgbClr val="818387"/>
                  </a:buClr>
                </a:pPr>
                <a:r>
                  <a:rPr lang="de-DE" sz="1200" dirty="0">
                    <a:solidFill>
                      <a:srgbClr val="3D3D3D"/>
                    </a:solidFill>
                    <a:latin typeface="Futura PT Demi" panose="020B0702020204020303" pitchFamily="34" charset="0"/>
                    <a:cs typeface="Futura Medium" panose="020B0602020204020303"/>
                  </a:rPr>
                  <a:t>SPIN II</a:t>
                </a:r>
              </a:p>
            </p:txBody>
          </p:sp>
          <p:sp>
            <p:nvSpPr>
              <p:cNvPr id="10" name="Rechteck 45">
                <a:extLst>
                  <a:ext uri="{FF2B5EF4-FFF2-40B4-BE49-F238E27FC236}">
                    <a16:creationId xmlns:a16="http://schemas.microsoft.com/office/drawing/2014/main" id="{B3006AB3-5276-8ECF-B8C7-C953AC4FA53D}"/>
                  </a:ext>
                </a:extLst>
              </p:cNvPr>
              <p:cNvSpPr/>
              <p:nvPr/>
            </p:nvSpPr>
            <p:spPr>
              <a:xfrm>
                <a:off x="337550" y="5999070"/>
                <a:ext cx="1631927" cy="2847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spcAft>
                    <a:spcPts val="600"/>
                  </a:spcAft>
                  <a:buClr>
                    <a:srgbClr val="818387"/>
                  </a:buClr>
                </a:pPr>
                <a:r>
                  <a:rPr lang="de-DE" sz="1200" dirty="0">
                    <a:solidFill>
                      <a:srgbClr val="3D3D3D"/>
                    </a:solidFill>
                    <a:latin typeface="Futura PT Demi" panose="020B0702020204020303" pitchFamily="34" charset="0"/>
                    <a:cs typeface="Futura Medium" panose="020B0602020204020303"/>
                  </a:rPr>
                  <a:t>SEEKER II</a:t>
                </a:r>
              </a:p>
            </p:txBody>
          </p:sp>
          <p:sp>
            <p:nvSpPr>
              <p:cNvPr id="11" name="Rechteck 45">
                <a:extLst>
                  <a:ext uri="{FF2B5EF4-FFF2-40B4-BE49-F238E27FC236}">
                    <a16:creationId xmlns:a16="http://schemas.microsoft.com/office/drawing/2014/main" id="{F0CB0BE2-B138-48B9-47C8-C13FED84A20B}"/>
                  </a:ext>
                </a:extLst>
              </p:cNvPr>
              <p:cNvSpPr/>
              <p:nvPr/>
            </p:nvSpPr>
            <p:spPr>
              <a:xfrm>
                <a:off x="2312560" y="4449576"/>
                <a:ext cx="1333999" cy="2551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spcAft>
                    <a:spcPts val="600"/>
                  </a:spcAft>
                  <a:buClr>
                    <a:srgbClr val="818387"/>
                  </a:buClr>
                </a:pPr>
                <a:r>
                  <a:rPr lang="de-DE" sz="1200" dirty="0">
                    <a:solidFill>
                      <a:srgbClr val="3D3D3D"/>
                    </a:solidFill>
                    <a:latin typeface="Futura PT Demi" panose="020B0702020204020303" pitchFamily="34" charset="0"/>
                    <a:cs typeface="Futura Medium" panose="020B0602020204020303"/>
                  </a:rPr>
                  <a:t>COMPANION</a:t>
                </a:r>
              </a:p>
            </p:txBody>
          </p:sp>
        </p:grpSp>
      </p:grpSp>
      <p:sp>
        <p:nvSpPr>
          <p:cNvPr id="12" name="Rechteck 45">
            <a:extLst>
              <a:ext uri="{FF2B5EF4-FFF2-40B4-BE49-F238E27FC236}">
                <a16:creationId xmlns:a16="http://schemas.microsoft.com/office/drawing/2014/main" id="{3DE0368B-5BA5-7F65-1127-34295094A388}"/>
              </a:ext>
            </a:extLst>
          </p:cNvPr>
          <p:cNvSpPr/>
          <p:nvPr/>
        </p:nvSpPr>
        <p:spPr>
          <a:xfrm>
            <a:off x="515380" y="2486301"/>
            <a:ext cx="10711190" cy="1465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ts val="2080"/>
              </a:lnSpc>
              <a:spcBef>
                <a:spcPts val="600"/>
              </a:spcBef>
              <a:spcAft>
                <a:spcPts val="600"/>
              </a:spcAft>
              <a:buClr>
                <a:srgbClr val="818387"/>
              </a:buClr>
              <a:tabLst>
                <a:tab pos="1076325" algn="l"/>
                <a:tab pos="2689225" algn="l"/>
                <a:tab pos="6188075" algn="l"/>
                <a:tab pos="6994525" algn="l"/>
                <a:tab pos="7893050" algn="l"/>
                <a:tab pos="8432800" algn="l"/>
                <a:tab pos="8877300" algn="l"/>
              </a:tabLst>
            </a:pPr>
            <a:r>
              <a:rPr lang="de-DE" sz="1400" spc="50" dirty="0">
                <a:solidFill>
                  <a:schemeClr val="tx1"/>
                </a:solidFill>
                <a:latin typeface="Futura PT Book" panose="020B0502020204020303" pitchFamily="34" charset="77"/>
              </a:rPr>
              <a:t>Das neue Sortiment an Rucksäcken bietet etwas für jeden Bedarf und Lebensstil. Der leichte und einfache COMMUTER ist ideal für den täglichen Weg zur Arbeit oder für Freizeitaktivitäten. Wählen Sie aus farbenfrohen Designs, hoher Sichtbarkeit und robuster Konstruktion.  Der COMPANION ist mit hervorragender Ergonomie und praktischen Funktionen für jedes Abenteuer gerüstet. Der SEEKER II bietet viel Stauraum und gute Organisation für lange Reisen, während der SPIN II Qualität und Nachhaltigkeit zu einem unschlagbaren Preis vereint. </a:t>
            </a:r>
          </a:p>
          <a:p>
            <a:pPr>
              <a:lnSpc>
                <a:spcPts val="2080"/>
              </a:lnSpc>
              <a:spcBef>
                <a:spcPts val="600"/>
              </a:spcBef>
              <a:spcAft>
                <a:spcPts val="600"/>
              </a:spcAft>
              <a:buClr>
                <a:srgbClr val="818387"/>
              </a:buClr>
              <a:tabLst>
                <a:tab pos="1076325" algn="l"/>
                <a:tab pos="2689225" algn="l"/>
                <a:tab pos="6188075" algn="l"/>
                <a:tab pos="6994525" algn="l"/>
                <a:tab pos="7893050" algn="l"/>
                <a:tab pos="8432800" algn="l"/>
                <a:tab pos="8877300" algn="l"/>
              </a:tabLst>
            </a:pPr>
            <a:r>
              <a:rPr lang="de-DE" sz="1400" spc="50" dirty="0">
                <a:solidFill>
                  <a:schemeClr val="tx1"/>
                </a:solidFill>
                <a:latin typeface="Futura PT Book" panose="020B0502020204020303" pitchFamily="34" charset="77"/>
              </a:rPr>
              <a:t>Ob für Arbeit, Studium oder Freizeit, entdecken Sie den Rucksack, der perfekt zu Ihrem Lebensstil passt. </a:t>
            </a:r>
            <a:endParaRPr lang="en-US" sz="1400" spc="50" dirty="0">
              <a:solidFill>
                <a:schemeClr val="tx1"/>
              </a:solidFill>
              <a:latin typeface="Futura PT Book" panose="020B0502020204020303" pitchFamily="34" charset="77"/>
            </a:endParaRPr>
          </a:p>
        </p:txBody>
      </p:sp>
      <p:sp>
        <p:nvSpPr>
          <p:cNvPr id="15" name="Textfeld 14">
            <a:extLst>
              <a:ext uri="{FF2B5EF4-FFF2-40B4-BE49-F238E27FC236}">
                <a16:creationId xmlns:a16="http://schemas.microsoft.com/office/drawing/2014/main" id="{0AD94421-38BF-7EBE-BECC-1F082AC3E070}"/>
              </a:ext>
            </a:extLst>
          </p:cNvPr>
          <p:cNvSpPr txBox="1"/>
          <p:nvPr/>
        </p:nvSpPr>
        <p:spPr>
          <a:xfrm>
            <a:off x="407368" y="1808820"/>
            <a:ext cx="9541060" cy="595932"/>
          </a:xfrm>
          <a:prstGeom prst="rect">
            <a:avLst/>
          </a:prstGeom>
          <a:noFill/>
        </p:spPr>
        <p:txBody>
          <a:bodyPr wrap="square" rtlCol="0">
            <a:spAutoFit/>
          </a:bodyPr>
          <a:lstStyle/>
          <a:p>
            <a:pPr>
              <a:lnSpc>
                <a:spcPct val="90000"/>
              </a:lnSpc>
              <a:spcBef>
                <a:spcPts val="1000"/>
              </a:spcBef>
            </a:pPr>
            <a:r>
              <a:rPr lang="de-DE" sz="3600" b="1" dirty="0">
                <a:latin typeface="Futura PT Demi" panose="020B0502020204020303" pitchFamily="34" charset="77"/>
              </a:rPr>
              <a:t>VIELSEITIGKEIT FÜR JEDEN LEBENSTIL!</a:t>
            </a:r>
          </a:p>
        </p:txBody>
      </p:sp>
    </p:spTree>
    <p:extLst>
      <p:ext uri="{BB962C8B-B14F-4D97-AF65-F5344CB8AC3E}">
        <p14:creationId xmlns:p14="http://schemas.microsoft.com/office/powerpoint/2010/main" val="949865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0E53C850-05F7-427C-12F3-5DFF763BA0D9}"/>
              </a:ext>
            </a:extLst>
          </p:cNvPr>
          <p:cNvSpPr>
            <a:spLocks noGrp="1"/>
          </p:cNvSpPr>
          <p:nvPr>
            <p:ph type="body" sz="quarter" idx="11"/>
          </p:nvPr>
        </p:nvSpPr>
        <p:spPr>
          <a:xfrm>
            <a:off x="524705" y="2565400"/>
            <a:ext cx="4844492" cy="3851932"/>
          </a:xfrm>
        </p:spPr>
        <p:txBody>
          <a:bodyPr/>
          <a:lstStyle/>
          <a:p>
            <a:pPr>
              <a:spcBef>
                <a:spcPts val="600"/>
              </a:spcBef>
              <a:spcAft>
                <a:spcPts val="600"/>
              </a:spcAft>
            </a:pPr>
            <a:r>
              <a:rPr lang="de-DE" dirty="0">
                <a:solidFill>
                  <a:schemeClr val="tx1"/>
                </a:solidFill>
              </a:rPr>
              <a:t>Der COMMUTER ist der ideale Rucksack für alle, die bei der Arbeit, in der Schule oder auf Kurzreisen viel Platz und wichtige Funktionen brauchen. Er ist in einer breiten Farbpalette erhältlich, die zu jedem Stil passt, und bietet einfache Funktionalität und leichtes Design für den täglichen Gebrauch. Für zusätzliche Vielseitigkeit ist der COMMUTER in verschiedenen Ausführungen erhältlich. COMMUTER </a:t>
            </a:r>
            <a:r>
              <a:rPr lang="de-DE" dirty="0" err="1">
                <a:solidFill>
                  <a:schemeClr val="tx1"/>
                </a:solidFill>
              </a:rPr>
              <a:t>Camo</a:t>
            </a:r>
            <a:r>
              <a:rPr lang="de-DE" dirty="0">
                <a:solidFill>
                  <a:schemeClr val="tx1"/>
                </a:solidFill>
              </a:rPr>
              <a:t> kombiniert Strapazierfähigkeit mit einem einzigartigen Camouflage-Design und eignet sich perfekt für den täglichen Weg zur Arbeit und für Freizeitaktivitäten. COMMUTER </a:t>
            </a:r>
            <a:r>
              <a:rPr lang="de-DE" dirty="0" err="1">
                <a:solidFill>
                  <a:schemeClr val="tx1"/>
                </a:solidFill>
              </a:rPr>
              <a:t>Reflective</a:t>
            </a:r>
            <a:r>
              <a:rPr lang="de-DE" dirty="0">
                <a:solidFill>
                  <a:schemeClr val="tx1"/>
                </a:solidFill>
              </a:rPr>
              <a:t> erhöht die Sicherheit durch vollreflektierendes Material, das für eine hohe Sichtbarkeit bei schlechten Lichtverhältnissen sorgt. </a:t>
            </a:r>
            <a:endParaRPr lang="en-US" dirty="0">
              <a:solidFill>
                <a:schemeClr val="tx1"/>
              </a:solidFill>
            </a:endParaRPr>
          </a:p>
        </p:txBody>
      </p:sp>
      <p:sp>
        <p:nvSpPr>
          <p:cNvPr id="6" name="Textfeld 5">
            <a:extLst>
              <a:ext uri="{FF2B5EF4-FFF2-40B4-BE49-F238E27FC236}">
                <a16:creationId xmlns:a16="http://schemas.microsoft.com/office/drawing/2014/main" id="{CAC6DCDA-3073-B2D3-4856-66CFEAA38E0B}"/>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b="1" dirty="0">
                <a:latin typeface="Futura PT Demi" panose="020B0502020204020303" pitchFamily="34" charset="77"/>
              </a:rPr>
              <a:t>COMMUTER</a:t>
            </a:r>
          </a:p>
        </p:txBody>
      </p:sp>
      <p:cxnSp>
        <p:nvCxnSpPr>
          <p:cNvPr id="9" name="Gerader Verbinder 8">
            <a:extLst>
              <a:ext uri="{FF2B5EF4-FFF2-40B4-BE49-F238E27FC236}">
                <a16:creationId xmlns:a16="http://schemas.microsoft.com/office/drawing/2014/main" id="{C93F6CFA-0A3D-61D3-94B0-A5E0F331B284}"/>
              </a:ext>
            </a:extLst>
          </p:cNvPr>
          <p:cNvCxnSpPr>
            <a:cxnSpLocks/>
          </p:cNvCxnSpPr>
          <p:nvPr/>
        </p:nvCxnSpPr>
        <p:spPr>
          <a:xfrm>
            <a:off x="9181281" y="3060400"/>
            <a:ext cx="0" cy="493912"/>
          </a:xfrm>
          <a:prstGeom prst="line">
            <a:avLst/>
          </a:prstGeom>
          <a:ln w="28575">
            <a:solidFill>
              <a:srgbClr val="545455"/>
            </a:solidFill>
          </a:ln>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932E234A-DC4F-1269-F601-473933004DFC}"/>
              </a:ext>
            </a:extLst>
          </p:cNvPr>
          <p:cNvCxnSpPr>
            <a:cxnSpLocks/>
          </p:cNvCxnSpPr>
          <p:nvPr/>
        </p:nvCxnSpPr>
        <p:spPr>
          <a:xfrm>
            <a:off x="7939660" y="3059572"/>
            <a:ext cx="0" cy="418935"/>
          </a:xfrm>
          <a:prstGeom prst="line">
            <a:avLst/>
          </a:prstGeom>
          <a:ln w="28575">
            <a:solidFill>
              <a:srgbClr val="403F3E"/>
            </a:solidFill>
          </a:ln>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99C2B477-9A1D-F21E-B45F-CE50091CD9E9}"/>
              </a:ext>
            </a:extLst>
          </p:cNvPr>
          <p:cNvCxnSpPr>
            <a:cxnSpLocks/>
          </p:cNvCxnSpPr>
          <p:nvPr/>
        </p:nvCxnSpPr>
        <p:spPr>
          <a:xfrm>
            <a:off x="5928195" y="4061170"/>
            <a:ext cx="364847" cy="0"/>
          </a:xfrm>
          <a:prstGeom prst="line">
            <a:avLst/>
          </a:prstGeom>
          <a:ln w="28575">
            <a:solidFill>
              <a:srgbClr val="C83042"/>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182E42D2-1199-178F-3BEC-F011514FFE14}"/>
              </a:ext>
            </a:extLst>
          </p:cNvPr>
          <p:cNvCxnSpPr>
            <a:cxnSpLocks/>
          </p:cNvCxnSpPr>
          <p:nvPr/>
        </p:nvCxnSpPr>
        <p:spPr>
          <a:xfrm>
            <a:off x="6399882" y="5068227"/>
            <a:ext cx="422712" cy="0"/>
          </a:xfrm>
          <a:prstGeom prst="line">
            <a:avLst/>
          </a:prstGeom>
          <a:ln w="28575">
            <a:solidFill>
              <a:srgbClr val="BDD6E8"/>
            </a:solidFill>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D6964F9B-09C5-FE54-4979-DBEA700738BC}"/>
              </a:ext>
            </a:extLst>
          </p:cNvPr>
          <p:cNvCxnSpPr>
            <a:cxnSpLocks/>
          </p:cNvCxnSpPr>
          <p:nvPr/>
        </p:nvCxnSpPr>
        <p:spPr>
          <a:xfrm>
            <a:off x="7007321" y="5782009"/>
            <a:ext cx="435220" cy="0"/>
          </a:xfrm>
          <a:prstGeom prst="line">
            <a:avLst/>
          </a:prstGeom>
          <a:ln w="28575">
            <a:solidFill>
              <a:srgbClr val="48566A"/>
            </a:solidFill>
          </a:ln>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1018384F-B751-4632-F642-784923277C6A}"/>
              </a:ext>
            </a:extLst>
          </p:cNvPr>
          <p:cNvCxnSpPr>
            <a:cxnSpLocks/>
          </p:cNvCxnSpPr>
          <p:nvPr/>
        </p:nvCxnSpPr>
        <p:spPr>
          <a:xfrm>
            <a:off x="9682843" y="5786408"/>
            <a:ext cx="606878" cy="0"/>
          </a:xfrm>
          <a:prstGeom prst="line">
            <a:avLst/>
          </a:prstGeom>
          <a:ln w="28575">
            <a:solidFill>
              <a:srgbClr val="191919"/>
            </a:solidFill>
          </a:ln>
        </p:spPr>
        <p:style>
          <a:lnRef idx="1">
            <a:schemeClr val="accent1"/>
          </a:lnRef>
          <a:fillRef idx="0">
            <a:schemeClr val="accent1"/>
          </a:fillRef>
          <a:effectRef idx="0">
            <a:schemeClr val="accent1"/>
          </a:effectRef>
          <a:fontRef idx="minor">
            <a:schemeClr val="tx1"/>
          </a:fontRef>
        </p:style>
      </p:cxnSp>
      <p:cxnSp>
        <p:nvCxnSpPr>
          <p:cNvPr id="17" name="Gerader Verbinder 16">
            <a:extLst>
              <a:ext uri="{FF2B5EF4-FFF2-40B4-BE49-F238E27FC236}">
                <a16:creationId xmlns:a16="http://schemas.microsoft.com/office/drawing/2014/main" id="{725D2D24-21F6-7CFB-C077-B3F14B8C81BE}"/>
              </a:ext>
            </a:extLst>
          </p:cNvPr>
          <p:cNvCxnSpPr>
            <a:cxnSpLocks/>
          </p:cNvCxnSpPr>
          <p:nvPr/>
        </p:nvCxnSpPr>
        <p:spPr>
          <a:xfrm>
            <a:off x="10812982" y="4061950"/>
            <a:ext cx="364847" cy="0"/>
          </a:xfrm>
          <a:prstGeom prst="line">
            <a:avLst/>
          </a:prstGeom>
          <a:ln w="28575">
            <a:solidFill>
              <a:srgbClr val="6F5243"/>
            </a:solidFill>
          </a:ln>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5A63EDA9-EBB0-66C4-E1A8-1EED18369B28}"/>
              </a:ext>
            </a:extLst>
          </p:cNvPr>
          <p:cNvCxnSpPr>
            <a:cxnSpLocks/>
          </p:cNvCxnSpPr>
          <p:nvPr/>
        </p:nvCxnSpPr>
        <p:spPr>
          <a:xfrm>
            <a:off x="10013805" y="5070758"/>
            <a:ext cx="790837" cy="0"/>
          </a:xfrm>
          <a:prstGeom prst="line">
            <a:avLst/>
          </a:prstGeom>
          <a:ln w="28575">
            <a:solidFill>
              <a:srgbClr val="E6CC56"/>
            </a:solidFill>
          </a:ln>
        </p:spPr>
        <p:style>
          <a:lnRef idx="1">
            <a:schemeClr val="accent1"/>
          </a:lnRef>
          <a:fillRef idx="0">
            <a:schemeClr val="accent1"/>
          </a:fillRef>
          <a:effectRef idx="0">
            <a:schemeClr val="accent1"/>
          </a:effectRef>
          <a:fontRef idx="minor">
            <a:schemeClr val="tx1"/>
          </a:fontRef>
        </p:style>
      </p:cxnSp>
      <p:sp>
        <p:nvSpPr>
          <p:cNvPr id="19" name="Rechteck 18">
            <a:extLst>
              <a:ext uri="{FF2B5EF4-FFF2-40B4-BE49-F238E27FC236}">
                <a16:creationId xmlns:a16="http://schemas.microsoft.com/office/drawing/2014/main" id="{ACE54E8F-5226-349D-5090-7CC2A98BD953}"/>
              </a:ext>
            </a:extLst>
          </p:cNvPr>
          <p:cNvSpPr/>
          <p:nvPr/>
        </p:nvSpPr>
        <p:spPr>
          <a:xfrm>
            <a:off x="10763253" y="4928835"/>
            <a:ext cx="495110" cy="291762"/>
          </a:xfrm>
          <a:prstGeom prst="rect">
            <a:avLst/>
          </a:prstGeom>
          <a:solidFill>
            <a:srgbClr val="E6C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LIME</a:t>
            </a:r>
          </a:p>
        </p:txBody>
      </p:sp>
      <p:sp>
        <p:nvSpPr>
          <p:cNvPr id="21" name="Rechteck 20">
            <a:extLst>
              <a:ext uri="{FF2B5EF4-FFF2-40B4-BE49-F238E27FC236}">
                <a16:creationId xmlns:a16="http://schemas.microsoft.com/office/drawing/2014/main" id="{F5BDC1F2-5D0C-A1A3-79BD-31D5D3C7640A}"/>
              </a:ext>
            </a:extLst>
          </p:cNvPr>
          <p:cNvSpPr/>
          <p:nvPr/>
        </p:nvSpPr>
        <p:spPr>
          <a:xfrm>
            <a:off x="5482537" y="3915289"/>
            <a:ext cx="489023" cy="291762"/>
          </a:xfrm>
          <a:prstGeom prst="rect">
            <a:avLst/>
          </a:prstGeom>
          <a:solidFill>
            <a:srgbClr val="C830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ROT</a:t>
            </a:r>
          </a:p>
        </p:txBody>
      </p:sp>
      <p:sp>
        <p:nvSpPr>
          <p:cNvPr id="22" name="Rechteck 21">
            <a:extLst>
              <a:ext uri="{FF2B5EF4-FFF2-40B4-BE49-F238E27FC236}">
                <a16:creationId xmlns:a16="http://schemas.microsoft.com/office/drawing/2014/main" id="{51F146E5-AFD1-BA5C-4023-3DCD8146A526}"/>
              </a:ext>
            </a:extLst>
          </p:cNvPr>
          <p:cNvSpPr/>
          <p:nvPr/>
        </p:nvSpPr>
        <p:spPr>
          <a:xfrm>
            <a:off x="5602678" y="4921481"/>
            <a:ext cx="813708" cy="293493"/>
          </a:xfrm>
          <a:prstGeom prst="rect">
            <a:avLst/>
          </a:prstGeom>
          <a:solidFill>
            <a:srgbClr val="BDD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rgbClr val="FFFFFF"/>
                </a:solidFill>
                <a:latin typeface="Futura PT Book" panose="020B0502020204020303" pitchFamily="34" charset="0"/>
              </a:rPr>
              <a:t>EISBLAU</a:t>
            </a:r>
          </a:p>
        </p:txBody>
      </p:sp>
      <p:sp>
        <p:nvSpPr>
          <p:cNvPr id="23" name="Rechteck 22">
            <a:extLst>
              <a:ext uri="{FF2B5EF4-FFF2-40B4-BE49-F238E27FC236}">
                <a16:creationId xmlns:a16="http://schemas.microsoft.com/office/drawing/2014/main" id="{406416D5-5916-C73A-4945-A24C453C1EE3}"/>
              </a:ext>
            </a:extLst>
          </p:cNvPr>
          <p:cNvSpPr/>
          <p:nvPr/>
        </p:nvSpPr>
        <p:spPr>
          <a:xfrm>
            <a:off x="5987988" y="5640705"/>
            <a:ext cx="1089707" cy="282608"/>
          </a:xfrm>
          <a:prstGeom prst="rect">
            <a:avLst/>
          </a:prstGeom>
          <a:solidFill>
            <a:srgbClr val="4856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NAVY BLAU</a:t>
            </a:r>
          </a:p>
        </p:txBody>
      </p:sp>
      <p:sp>
        <p:nvSpPr>
          <p:cNvPr id="24" name="Rechteck 23">
            <a:extLst>
              <a:ext uri="{FF2B5EF4-FFF2-40B4-BE49-F238E27FC236}">
                <a16:creationId xmlns:a16="http://schemas.microsoft.com/office/drawing/2014/main" id="{09BE7C2D-C570-CC5D-918B-BC00C7C0AA41}"/>
              </a:ext>
            </a:extLst>
          </p:cNvPr>
          <p:cNvSpPr/>
          <p:nvPr/>
        </p:nvSpPr>
        <p:spPr>
          <a:xfrm>
            <a:off x="10289721" y="5639662"/>
            <a:ext cx="968642" cy="2934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SCHWARZ</a:t>
            </a:r>
          </a:p>
        </p:txBody>
      </p:sp>
      <p:sp>
        <p:nvSpPr>
          <p:cNvPr id="25" name="Rechteck 24">
            <a:extLst>
              <a:ext uri="{FF2B5EF4-FFF2-40B4-BE49-F238E27FC236}">
                <a16:creationId xmlns:a16="http://schemas.microsoft.com/office/drawing/2014/main" id="{1CF213DA-EF40-2046-27A5-2EF4EC660FFD}"/>
              </a:ext>
            </a:extLst>
          </p:cNvPr>
          <p:cNvSpPr/>
          <p:nvPr/>
        </p:nvSpPr>
        <p:spPr>
          <a:xfrm>
            <a:off x="11088923" y="3920027"/>
            <a:ext cx="742950" cy="291762"/>
          </a:xfrm>
          <a:prstGeom prst="rect">
            <a:avLst/>
          </a:prstGeom>
          <a:solidFill>
            <a:srgbClr val="6F5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BRAUN</a:t>
            </a:r>
          </a:p>
        </p:txBody>
      </p:sp>
      <p:sp>
        <p:nvSpPr>
          <p:cNvPr id="26" name="Rechteck 25">
            <a:extLst>
              <a:ext uri="{FF2B5EF4-FFF2-40B4-BE49-F238E27FC236}">
                <a16:creationId xmlns:a16="http://schemas.microsoft.com/office/drawing/2014/main" id="{77052F4B-FC69-99CA-FD87-6C9FCE1A07F4}"/>
              </a:ext>
            </a:extLst>
          </p:cNvPr>
          <p:cNvSpPr/>
          <p:nvPr/>
        </p:nvSpPr>
        <p:spPr>
          <a:xfrm>
            <a:off x="7590617" y="2767811"/>
            <a:ext cx="698087" cy="291761"/>
          </a:xfrm>
          <a:prstGeom prst="rect">
            <a:avLst/>
          </a:prstGeom>
          <a:solidFill>
            <a:srgbClr val="403F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CAMO</a:t>
            </a:r>
          </a:p>
        </p:txBody>
      </p:sp>
      <p:sp>
        <p:nvSpPr>
          <p:cNvPr id="27" name="Rechteck 26">
            <a:extLst>
              <a:ext uri="{FF2B5EF4-FFF2-40B4-BE49-F238E27FC236}">
                <a16:creationId xmlns:a16="http://schemas.microsoft.com/office/drawing/2014/main" id="{2E064E76-C7E2-940D-6B36-F7A239CC084B}"/>
              </a:ext>
            </a:extLst>
          </p:cNvPr>
          <p:cNvSpPr/>
          <p:nvPr/>
        </p:nvSpPr>
        <p:spPr>
          <a:xfrm>
            <a:off x="8722362" y="2767811"/>
            <a:ext cx="917839" cy="291761"/>
          </a:xfrm>
          <a:prstGeom prst="rect">
            <a:avLst/>
          </a:prstGeom>
          <a:solidFill>
            <a:srgbClr val="5454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REFLECTIVE</a:t>
            </a:r>
          </a:p>
        </p:txBody>
      </p:sp>
      <p:pic>
        <p:nvPicPr>
          <p:cNvPr id="20" name="Grafik 19" descr="Ein Bild, das Zubehör, Gepäck und Koffer, Tasche enthält.&#10;&#10;Automatisch generierte Beschreibung">
            <a:extLst>
              <a:ext uri="{FF2B5EF4-FFF2-40B4-BE49-F238E27FC236}">
                <a16:creationId xmlns:a16="http://schemas.microsoft.com/office/drawing/2014/main" id="{A40E7994-FCC5-0763-D2AE-7F796920FE27}"/>
              </a:ext>
            </a:extLst>
          </p:cNvPr>
          <p:cNvPicPr/>
          <p:nvPr/>
        </p:nvPicPr>
        <p:blipFill>
          <a:blip r:embed="rId3" cstate="screen">
            <a:extLst>
              <a:ext uri="{28A0092B-C50C-407E-A947-70E740481C1C}">
                <a14:useLocalDpi xmlns:a14="http://schemas.microsoft.com/office/drawing/2010/main"/>
              </a:ext>
            </a:extLst>
          </a:blip>
          <a:stretch>
            <a:fillRect/>
          </a:stretch>
        </p:blipFill>
        <p:spPr>
          <a:xfrm>
            <a:off x="5645138" y="1772816"/>
            <a:ext cx="5759544" cy="5759544"/>
          </a:xfrm>
          <a:prstGeom prst="rect">
            <a:avLst/>
          </a:prstGeom>
        </p:spPr>
      </p:pic>
    </p:spTree>
    <p:extLst>
      <p:ext uri="{BB962C8B-B14F-4D97-AF65-F5344CB8AC3E}">
        <p14:creationId xmlns:p14="http://schemas.microsoft.com/office/powerpoint/2010/main" val="1812751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815292" y="1880828"/>
            <a:ext cx="4861328" cy="3888432"/>
          </a:xfrm>
          <a:prstGeom prst="rect">
            <a:avLst/>
          </a:prstGeom>
        </p:spPr>
        <p:txBody>
          <a:bodyPr/>
          <a:lstStyle/>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Geräumiges Hauptabteil für 13"-16" Notebooks, Dokumente oder persönliche Gegenstände</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Vordertasche mit Workstation</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Reißverschlüsse mit Schlaufe für einfachen Zugriff</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Tasche auf der rechten Seite, ideal für eine Wasserflasche oder kleine Gegenstände</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Bequeme Rückenpolsterung</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Gepolsterte Schultergurte</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Fair und nachhaltig hergestellt aus 7 recycelten PET-Flaschen</a:t>
            </a:r>
            <a:endParaRPr lang="en-US" sz="1400" dirty="0">
              <a:solidFill>
                <a:schemeClr val="tx1"/>
              </a:solidFill>
            </a:endParaRPr>
          </a:p>
        </p:txBody>
      </p:sp>
      <p:grpSp>
        <p:nvGrpSpPr>
          <p:cNvPr id="12" name="Gruppieren 11">
            <a:extLst>
              <a:ext uri="{FF2B5EF4-FFF2-40B4-BE49-F238E27FC236}">
                <a16:creationId xmlns:a16="http://schemas.microsoft.com/office/drawing/2014/main" id="{80E9110D-BCAF-ED5A-6C65-BF471186532B}"/>
              </a:ext>
            </a:extLst>
          </p:cNvPr>
          <p:cNvGrpSpPr/>
          <p:nvPr/>
        </p:nvGrpSpPr>
        <p:grpSpPr>
          <a:xfrm>
            <a:off x="681940" y="1411504"/>
            <a:ext cx="5774100" cy="5446496"/>
            <a:chOff x="174045" y="1053792"/>
            <a:chExt cx="6665349" cy="6273892"/>
          </a:xfrm>
        </p:grpSpPr>
        <p:cxnSp>
          <p:nvCxnSpPr>
            <p:cNvPr id="10" name="Gerader Verbinder 9">
              <a:extLst>
                <a:ext uri="{FF2B5EF4-FFF2-40B4-BE49-F238E27FC236}">
                  <a16:creationId xmlns:a16="http://schemas.microsoft.com/office/drawing/2014/main" id="{8C8B0670-9B9C-2778-88F3-D67D6B3E44B8}"/>
                </a:ext>
              </a:extLst>
            </p:cNvPr>
            <p:cNvCxnSpPr>
              <a:cxnSpLocks/>
            </p:cNvCxnSpPr>
            <p:nvPr/>
          </p:nvCxnSpPr>
          <p:spPr>
            <a:xfrm>
              <a:off x="1726348" y="5401456"/>
              <a:ext cx="529046" cy="222069"/>
            </a:xfrm>
            <a:prstGeom prst="line">
              <a:avLst/>
            </a:prstGeom>
            <a:blipFill dpi="0" rotWithShape="1">
              <a:blip r:embed="rId3"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sp>
          <p:nvSpPr>
            <p:cNvPr id="6" name="Ellipse 5">
              <a:extLst>
                <a:ext uri="{FF2B5EF4-FFF2-40B4-BE49-F238E27FC236}">
                  <a16:creationId xmlns:a16="http://schemas.microsoft.com/office/drawing/2014/main" id="{8425D9C7-BE1B-DF89-66C8-4A1D86CF6E67}"/>
                </a:ext>
              </a:extLst>
            </p:cNvPr>
            <p:cNvSpPr/>
            <p:nvPr/>
          </p:nvSpPr>
          <p:spPr>
            <a:xfrm>
              <a:off x="174045" y="4255167"/>
              <a:ext cx="1639004" cy="1607775"/>
            </a:xfrm>
            <a:prstGeom prst="ellipse">
              <a:avLst/>
            </a:prstGeom>
            <a:blipFill>
              <a:blip r:embed="rId4"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Grafik 6" descr="Ein Bild, das Zubehör, Gepäck und Koffer, Tasche, Handgepäck enthält.&#10;&#10;Automatisch generierte Beschreibung">
              <a:extLst>
                <a:ext uri="{FF2B5EF4-FFF2-40B4-BE49-F238E27FC236}">
                  <a16:creationId xmlns:a16="http://schemas.microsoft.com/office/drawing/2014/main" id="{C1F02CE9-2A99-56FE-41AD-C3689A4162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5938" y="1053792"/>
              <a:ext cx="3595137" cy="3595137"/>
            </a:xfrm>
            <a:prstGeom prst="rect">
              <a:avLst/>
            </a:prstGeom>
          </p:spPr>
        </p:pic>
        <p:pic>
          <p:nvPicPr>
            <p:cNvPr id="8" name="Grafik 7" descr="Ein Bild, das Zubehör, Gepäck und Koffer, Tasche, Rucksack enthält.&#10;&#10;Automatisch generierte Beschreibung">
              <a:extLst>
                <a:ext uri="{FF2B5EF4-FFF2-40B4-BE49-F238E27FC236}">
                  <a16:creationId xmlns:a16="http://schemas.microsoft.com/office/drawing/2014/main" id="{0BEBA70B-4B9E-EF47-A204-5DC00E9D76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63249" y="1747646"/>
              <a:ext cx="3676145" cy="3676145"/>
            </a:xfrm>
            <a:prstGeom prst="rect">
              <a:avLst/>
            </a:prstGeom>
          </p:spPr>
        </p:pic>
        <p:pic>
          <p:nvPicPr>
            <p:cNvPr id="9" name="Grafik 8" descr="Ein Bild, das Zubehör, Gepäck und Koffer, Handgepäck, Tasche enthält.&#10;&#10;Automatisch generierte Beschreibung">
              <a:extLst>
                <a:ext uri="{FF2B5EF4-FFF2-40B4-BE49-F238E27FC236}">
                  <a16:creationId xmlns:a16="http://schemas.microsoft.com/office/drawing/2014/main" id="{06DFA341-BA35-48F2-83F4-615F557172B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31813" y="4052710"/>
              <a:ext cx="3274974" cy="3274974"/>
            </a:xfrm>
            <a:prstGeom prst="rect">
              <a:avLst/>
            </a:prstGeom>
          </p:spPr>
        </p:pic>
      </p:grpSp>
      <p:sp>
        <p:nvSpPr>
          <p:cNvPr id="16" name="Textplatzhalter 23">
            <a:extLst>
              <a:ext uri="{FF2B5EF4-FFF2-40B4-BE49-F238E27FC236}">
                <a16:creationId xmlns:a16="http://schemas.microsoft.com/office/drawing/2014/main" id="{09BF2C6C-EB0D-965E-5CE9-AC47E0C862B0}"/>
              </a:ext>
            </a:extLst>
          </p:cNvPr>
          <p:cNvSpPr>
            <a:spLocks noGrp="1"/>
          </p:cNvSpPr>
          <p:nvPr>
            <p:ph type="body" sz="quarter" idx="10"/>
          </p:nvPr>
        </p:nvSpPr>
        <p:spPr>
          <a:xfrm>
            <a:off x="6816080" y="1268760"/>
            <a:ext cx="5613768" cy="576064"/>
          </a:xfrm>
        </p:spPr>
        <p:txBody>
          <a:bodyPr/>
          <a:lstStyle/>
          <a:p>
            <a:r>
              <a:rPr lang="de-DE" dirty="0">
                <a:solidFill>
                  <a:schemeClr val="tx1"/>
                </a:solidFill>
              </a:rPr>
              <a:t>COMMUTER FARBIG</a:t>
            </a:r>
          </a:p>
        </p:txBody>
      </p:sp>
    </p:spTree>
    <p:extLst>
      <p:ext uri="{BB962C8B-B14F-4D97-AF65-F5344CB8AC3E}">
        <p14:creationId xmlns:p14="http://schemas.microsoft.com/office/powerpoint/2010/main" val="3827588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780076" y="1880828"/>
            <a:ext cx="4569359" cy="3716824"/>
          </a:xfrm>
          <a:prstGeom prst="rect">
            <a:avLst/>
          </a:prstGeom>
        </p:spPr>
        <p:txBody>
          <a:bodyPr/>
          <a:lstStyle/>
          <a:p>
            <a:pPr marL="0" indent="0">
              <a:lnSpc>
                <a:spcPts val="2080"/>
              </a:lnSpc>
              <a:spcBef>
                <a:spcPts val="600"/>
              </a:spcBef>
              <a:spcAft>
                <a:spcPts val="600"/>
              </a:spcAft>
            </a:pPr>
            <a:r>
              <a:rPr lang="en-US" sz="1400" dirty="0" err="1">
                <a:solidFill>
                  <a:schemeClr val="tx1"/>
                </a:solidFill>
              </a:rPr>
              <a:t>Verfügbar</a:t>
            </a:r>
            <a:r>
              <a:rPr lang="en-US" sz="1400" dirty="0">
                <a:solidFill>
                  <a:schemeClr val="tx1"/>
                </a:solidFill>
              </a:rPr>
              <a:t> in </a:t>
            </a:r>
            <a:r>
              <a:rPr lang="en-US" sz="1400" dirty="0" err="1">
                <a:solidFill>
                  <a:schemeClr val="tx1"/>
                </a:solidFill>
              </a:rPr>
              <a:t>unterschiedlichen</a:t>
            </a:r>
            <a:r>
              <a:rPr lang="en-US" sz="1400" dirty="0">
                <a:solidFill>
                  <a:schemeClr val="tx1"/>
                </a:solidFill>
              </a:rPr>
              <a:t> </a:t>
            </a:r>
            <a:r>
              <a:rPr lang="en-US" sz="1400" dirty="0" err="1">
                <a:solidFill>
                  <a:schemeClr val="tx1"/>
                </a:solidFill>
              </a:rPr>
              <a:t>Farben</a:t>
            </a:r>
            <a:r>
              <a:rPr lang="en-US" sz="1400" dirty="0">
                <a:solidFill>
                  <a:schemeClr val="tx1"/>
                </a:solidFill>
              </a:rPr>
              <a:t>:</a:t>
            </a:r>
          </a:p>
          <a:p>
            <a:pPr marL="0" indent="0">
              <a:lnSpc>
                <a:spcPts val="2080"/>
              </a:lnSpc>
              <a:spcBef>
                <a:spcPts val="600"/>
              </a:spcBef>
              <a:spcAft>
                <a:spcPts val="600"/>
              </a:spcAft>
            </a:pPr>
            <a:r>
              <a:rPr lang="en-US" sz="1400" dirty="0">
                <a:solidFill>
                  <a:schemeClr val="tx1"/>
                </a:solidFill>
              </a:rPr>
              <a:t>D32115-RPET Rucksack COMMUTER schwarz </a:t>
            </a:r>
          </a:p>
          <a:p>
            <a:pPr marL="0" indent="0">
              <a:lnSpc>
                <a:spcPts val="2080"/>
              </a:lnSpc>
              <a:spcBef>
                <a:spcPts val="600"/>
              </a:spcBef>
              <a:spcAft>
                <a:spcPts val="600"/>
              </a:spcAft>
            </a:pPr>
            <a:r>
              <a:rPr lang="en-US" sz="1400" dirty="0">
                <a:solidFill>
                  <a:schemeClr val="tx1"/>
                </a:solidFill>
              </a:rPr>
              <a:t>D32120-RPET Rucksack COMMUTER Navy </a:t>
            </a:r>
            <a:r>
              <a:rPr lang="en-US" sz="1400" dirty="0" err="1">
                <a:solidFill>
                  <a:schemeClr val="tx1"/>
                </a:solidFill>
              </a:rPr>
              <a:t>Blau</a:t>
            </a:r>
            <a:endParaRPr lang="en-US" sz="1400" dirty="0">
              <a:solidFill>
                <a:schemeClr val="tx1"/>
              </a:solidFill>
            </a:endParaRPr>
          </a:p>
          <a:p>
            <a:pPr marL="0" indent="0">
              <a:lnSpc>
                <a:spcPts val="2080"/>
              </a:lnSpc>
              <a:spcBef>
                <a:spcPts val="600"/>
              </a:spcBef>
              <a:spcAft>
                <a:spcPts val="600"/>
              </a:spcAft>
            </a:pPr>
            <a:r>
              <a:rPr lang="en-US" sz="1400" dirty="0">
                <a:solidFill>
                  <a:schemeClr val="tx1"/>
                </a:solidFill>
              </a:rPr>
              <a:t>D32121-RPET Rucksack COMMUTER Rot</a:t>
            </a:r>
          </a:p>
          <a:p>
            <a:pPr marL="0" indent="0">
              <a:lnSpc>
                <a:spcPts val="2080"/>
              </a:lnSpc>
              <a:spcBef>
                <a:spcPts val="600"/>
              </a:spcBef>
              <a:spcAft>
                <a:spcPts val="600"/>
              </a:spcAft>
            </a:pPr>
            <a:r>
              <a:rPr lang="en-US" sz="1400" dirty="0">
                <a:solidFill>
                  <a:schemeClr val="tx1"/>
                </a:solidFill>
              </a:rPr>
              <a:t>D32122-RPET Rucksack COMMUTER </a:t>
            </a:r>
            <a:r>
              <a:rPr lang="en-US" sz="1400" dirty="0" err="1">
                <a:solidFill>
                  <a:schemeClr val="tx1"/>
                </a:solidFill>
              </a:rPr>
              <a:t>Eisblau</a:t>
            </a:r>
            <a:endParaRPr lang="en-US" sz="1400" dirty="0">
              <a:solidFill>
                <a:schemeClr val="tx1"/>
              </a:solidFill>
            </a:endParaRPr>
          </a:p>
          <a:p>
            <a:pPr marL="0" indent="0">
              <a:lnSpc>
                <a:spcPts val="2080"/>
              </a:lnSpc>
              <a:spcBef>
                <a:spcPts val="600"/>
              </a:spcBef>
              <a:spcAft>
                <a:spcPts val="600"/>
              </a:spcAft>
            </a:pPr>
            <a:r>
              <a:rPr lang="en-US" sz="1400" dirty="0">
                <a:solidFill>
                  <a:schemeClr val="tx1"/>
                </a:solidFill>
              </a:rPr>
              <a:t>D32123-RPET Rucksack COMMUTER Lime</a:t>
            </a:r>
          </a:p>
          <a:p>
            <a:pPr marL="0" indent="0">
              <a:lnSpc>
                <a:spcPts val="2080"/>
              </a:lnSpc>
              <a:spcBef>
                <a:spcPts val="600"/>
              </a:spcBef>
              <a:spcAft>
                <a:spcPts val="600"/>
              </a:spcAft>
            </a:pPr>
            <a:r>
              <a:rPr lang="en-US" sz="1400" dirty="0">
                <a:solidFill>
                  <a:schemeClr val="tx1"/>
                </a:solidFill>
              </a:rPr>
              <a:t>D32124-RPET Rucksack COMMUTER Braun</a:t>
            </a:r>
          </a:p>
          <a:p>
            <a:pPr marL="0" indent="0">
              <a:lnSpc>
                <a:spcPts val="2080"/>
              </a:lnSpc>
              <a:spcBef>
                <a:spcPts val="600"/>
              </a:spcBef>
              <a:spcAft>
                <a:spcPts val="600"/>
              </a:spcAft>
            </a:pPr>
            <a:endParaRPr lang="en-US" sz="1400" dirty="0">
              <a:solidFill>
                <a:schemeClr val="tx1"/>
              </a:solidFill>
            </a:endParaRPr>
          </a:p>
        </p:txBody>
      </p:sp>
      <p:sp>
        <p:nvSpPr>
          <p:cNvPr id="40" name="Textplatzhalter 23">
            <a:extLst>
              <a:ext uri="{FF2B5EF4-FFF2-40B4-BE49-F238E27FC236}">
                <a16:creationId xmlns:a16="http://schemas.microsoft.com/office/drawing/2014/main" id="{6A1B5DBE-D4C2-F636-D6A5-5E4D50D2CBA4}"/>
              </a:ext>
            </a:extLst>
          </p:cNvPr>
          <p:cNvSpPr>
            <a:spLocks noGrp="1"/>
          </p:cNvSpPr>
          <p:nvPr>
            <p:ph type="body" sz="quarter" idx="10"/>
          </p:nvPr>
        </p:nvSpPr>
        <p:spPr>
          <a:xfrm>
            <a:off x="6816080" y="1268760"/>
            <a:ext cx="5613768" cy="576064"/>
          </a:xfrm>
        </p:spPr>
        <p:txBody>
          <a:bodyPr/>
          <a:lstStyle/>
          <a:p>
            <a:r>
              <a:rPr lang="de-DE" dirty="0">
                <a:solidFill>
                  <a:schemeClr val="tx1"/>
                </a:solidFill>
              </a:rPr>
              <a:t>COMMUTER FARBIG</a:t>
            </a:r>
          </a:p>
        </p:txBody>
      </p:sp>
      <p:grpSp>
        <p:nvGrpSpPr>
          <p:cNvPr id="35" name="Gruppieren 34">
            <a:extLst>
              <a:ext uri="{FF2B5EF4-FFF2-40B4-BE49-F238E27FC236}">
                <a16:creationId xmlns:a16="http://schemas.microsoft.com/office/drawing/2014/main" id="{BA17862F-F3EC-66CB-DCA2-92B534AAD8CE}"/>
              </a:ext>
            </a:extLst>
          </p:cNvPr>
          <p:cNvGrpSpPr/>
          <p:nvPr/>
        </p:nvGrpSpPr>
        <p:grpSpPr>
          <a:xfrm>
            <a:off x="492352" y="1196752"/>
            <a:ext cx="5963688" cy="5709115"/>
            <a:chOff x="5482537" y="1773912"/>
            <a:chExt cx="6349336" cy="5759544"/>
          </a:xfrm>
        </p:grpSpPr>
        <p:cxnSp>
          <p:nvCxnSpPr>
            <p:cNvPr id="4" name="Gerader Verbinder 3">
              <a:extLst>
                <a:ext uri="{FF2B5EF4-FFF2-40B4-BE49-F238E27FC236}">
                  <a16:creationId xmlns:a16="http://schemas.microsoft.com/office/drawing/2014/main" id="{8D69A47A-14B7-DF6F-78A0-8B805D5E90DC}"/>
                </a:ext>
              </a:extLst>
            </p:cNvPr>
            <p:cNvCxnSpPr>
              <a:cxnSpLocks/>
            </p:cNvCxnSpPr>
            <p:nvPr/>
          </p:nvCxnSpPr>
          <p:spPr>
            <a:xfrm>
              <a:off x="5928195" y="4061170"/>
              <a:ext cx="364847" cy="0"/>
            </a:xfrm>
            <a:prstGeom prst="line">
              <a:avLst/>
            </a:prstGeom>
            <a:ln w="28575">
              <a:solidFill>
                <a:srgbClr val="C83042"/>
              </a:solidFill>
            </a:ln>
          </p:spPr>
          <p:style>
            <a:lnRef idx="1">
              <a:schemeClr val="accent1"/>
            </a:lnRef>
            <a:fillRef idx="0">
              <a:schemeClr val="accent1"/>
            </a:fillRef>
            <a:effectRef idx="0">
              <a:schemeClr val="accent1"/>
            </a:effectRef>
            <a:fontRef idx="minor">
              <a:schemeClr val="tx1"/>
            </a:fontRef>
          </p:style>
        </p:cxnSp>
        <p:cxnSp>
          <p:nvCxnSpPr>
            <p:cNvPr id="5" name="Gerader Verbinder 4">
              <a:extLst>
                <a:ext uri="{FF2B5EF4-FFF2-40B4-BE49-F238E27FC236}">
                  <a16:creationId xmlns:a16="http://schemas.microsoft.com/office/drawing/2014/main" id="{0B87A502-2228-E180-EE62-82C5E7D9F32F}"/>
                </a:ext>
              </a:extLst>
            </p:cNvPr>
            <p:cNvCxnSpPr>
              <a:cxnSpLocks/>
            </p:cNvCxnSpPr>
            <p:nvPr/>
          </p:nvCxnSpPr>
          <p:spPr>
            <a:xfrm>
              <a:off x="6399882" y="5068227"/>
              <a:ext cx="422712" cy="0"/>
            </a:xfrm>
            <a:prstGeom prst="line">
              <a:avLst/>
            </a:prstGeom>
            <a:ln w="28575">
              <a:solidFill>
                <a:srgbClr val="BDD6E8"/>
              </a:solidFill>
            </a:ln>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73679F98-29D7-338E-0CF0-BF24D73F4B37}"/>
                </a:ext>
              </a:extLst>
            </p:cNvPr>
            <p:cNvCxnSpPr>
              <a:cxnSpLocks/>
            </p:cNvCxnSpPr>
            <p:nvPr/>
          </p:nvCxnSpPr>
          <p:spPr>
            <a:xfrm>
              <a:off x="7007321" y="5782009"/>
              <a:ext cx="435220" cy="0"/>
            </a:xfrm>
            <a:prstGeom prst="line">
              <a:avLst/>
            </a:prstGeom>
            <a:ln w="28575">
              <a:solidFill>
                <a:srgbClr val="48566A"/>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9DD7B243-F566-F1A2-EEB9-34E0A2FEB3D5}"/>
                </a:ext>
              </a:extLst>
            </p:cNvPr>
            <p:cNvCxnSpPr>
              <a:cxnSpLocks/>
            </p:cNvCxnSpPr>
            <p:nvPr/>
          </p:nvCxnSpPr>
          <p:spPr>
            <a:xfrm>
              <a:off x="9682843" y="5786408"/>
              <a:ext cx="606878" cy="0"/>
            </a:xfrm>
            <a:prstGeom prst="line">
              <a:avLst/>
            </a:prstGeom>
            <a:ln w="28575">
              <a:solidFill>
                <a:srgbClr val="191919"/>
              </a:solid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CC916783-1CC3-2471-9FCD-9317846B49D9}"/>
                </a:ext>
              </a:extLst>
            </p:cNvPr>
            <p:cNvCxnSpPr>
              <a:cxnSpLocks/>
            </p:cNvCxnSpPr>
            <p:nvPr/>
          </p:nvCxnSpPr>
          <p:spPr>
            <a:xfrm>
              <a:off x="10812982" y="4061950"/>
              <a:ext cx="364847" cy="0"/>
            </a:xfrm>
            <a:prstGeom prst="line">
              <a:avLst/>
            </a:prstGeom>
            <a:ln w="28575">
              <a:solidFill>
                <a:srgbClr val="6F5243"/>
              </a:solidFill>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52B7FAD4-02C4-6A8A-9608-D73D8B96EF4D}"/>
                </a:ext>
              </a:extLst>
            </p:cNvPr>
            <p:cNvCxnSpPr>
              <a:cxnSpLocks/>
            </p:cNvCxnSpPr>
            <p:nvPr/>
          </p:nvCxnSpPr>
          <p:spPr>
            <a:xfrm>
              <a:off x="10013805" y="5070758"/>
              <a:ext cx="790837" cy="0"/>
            </a:xfrm>
            <a:prstGeom prst="line">
              <a:avLst/>
            </a:prstGeom>
            <a:ln w="28575">
              <a:solidFill>
                <a:srgbClr val="E6CC56"/>
              </a:solidFill>
            </a:ln>
          </p:spPr>
          <p:style>
            <a:lnRef idx="1">
              <a:schemeClr val="accent1"/>
            </a:lnRef>
            <a:fillRef idx="0">
              <a:schemeClr val="accent1"/>
            </a:fillRef>
            <a:effectRef idx="0">
              <a:schemeClr val="accent1"/>
            </a:effectRef>
            <a:fontRef idx="minor">
              <a:schemeClr val="tx1"/>
            </a:fontRef>
          </p:style>
        </p:cxnSp>
        <p:sp>
          <p:nvSpPr>
            <p:cNvPr id="16" name="Rechteck 15">
              <a:extLst>
                <a:ext uri="{FF2B5EF4-FFF2-40B4-BE49-F238E27FC236}">
                  <a16:creationId xmlns:a16="http://schemas.microsoft.com/office/drawing/2014/main" id="{6ACEEBC6-8C4E-353C-7A36-E9E9C9575638}"/>
                </a:ext>
              </a:extLst>
            </p:cNvPr>
            <p:cNvSpPr/>
            <p:nvPr/>
          </p:nvSpPr>
          <p:spPr>
            <a:xfrm>
              <a:off x="10763253" y="4928835"/>
              <a:ext cx="495110" cy="291762"/>
            </a:xfrm>
            <a:prstGeom prst="rect">
              <a:avLst/>
            </a:prstGeom>
            <a:solidFill>
              <a:srgbClr val="E6C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bg1"/>
                  </a:solidFill>
                  <a:latin typeface="Futura PT Book" panose="020B0502020204020303" pitchFamily="34" charset="0"/>
                </a:rPr>
                <a:t>LIME</a:t>
              </a:r>
            </a:p>
          </p:txBody>
        </p:sp>
        <p:sp>
          <p:nvSpPr>
            <p:cNvPr id="18" name="Rechteck 17">
              <a:extLst>
                <a:ext uri="{FF2B5EF4-FFF2-40B4-BE49-F238E27FC236}">
                  <a16:creationId xmlns:a16="http://schemas.microsoft.com/office/drawing/2014/main" id="{DA2C4088-559A-F23C-7661-347B4DB982E4}"/>
                </a:ext>
              </a:extLst>
            </p:cNvPr>
            <p:cNvSpPr/>
            <p:nvPr/>
          </p:nvSpPr>
          <p:spPr>
            <a:xfrm>
              <a:off x="5482537" y="3915289"/>
              <a:ext cx="489023" cy="291762"/>
            </a:xfrm>
            <a:prstGeom prst="rect">
              <a:avLst/>
            </a:prstGeom>
            <a:solidFill>
              <a:srgbClr val="C830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bg1"/>
                  </a:solidFill>
                  <a:latin typeface="Futura PT Book" panose="020B0502020204020303" pitchFamily="34" charset="0"/>
                </a:rPr>
                <a:t>ROT</a:t>
              </a:r>
            </a:p>
          </p:txBody>
        </p:sp>
        <p:sp>
          <p:nvSpPr>
            <p:cNvPr id="19" name="Rechteck 18">
              <a:extLst>
                <a:ext uri="{FF2B5EF4-FFF2-40B4-BE49-F238E27FC236}">
                  <a16:creationId xmlns:a16="http://schemas.microsoft.com/office/drawing/2014/main" id="{4CB7B44A-8F0B-D95A-2E40-63F3CFCFC2D4}"/>
                </a:ext>
              </a:extLst>
            </p:cNvPr>
            <p:cNvSpPr/>
            <p:nvPr/>
          </p:nvSpPr>
          <p:spPr>
            <a:xfrm>
              <a:off x="5602678" y="4921481"/>
              <a:ext cx="813708" cy="293493"/>
            </a:xfrm>
            <a:prstGeom prst="rect">
              <a:avLst/>
            </a:prstGeom>
            <a:solidFill>
              <a:srgbClr val="BDD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dirty="0">
                  <a:solidFill>
                    <a:srgbClr val="FFFFFF"/>
                  </a:solidFill>
                  <a:latin typeface="Futura PT Book" panose="020B0502020204020303" pitchFamily="34" charset="0"/>
                </a:rPr>
                <a:t>EISBLAU</a:t>
              </a:r>
            </a:p>
          </p:txBody>
        </p:sp>
        <p:sp>
          <p:nvSpPr>
            <p:cNvPr id="20" name="Rechteck 19">
              <a:extLst>
                <a:ext uri="{FF2B5EF4-FFF2-40B4-BE49-F238E27FC236}">
                  <a16:creationId xmlns:a16="http://schemas.microsoft.com/office/drawing/2014/main" id="{B3D2E167-D09A-24E5-DF26-6C22D54FC548}"/>
                </a:ext>
              </a:extLst>
            </p:cNvPr>
            <p:cNvSpPr/>
            <p:nvPr/>
          </p:nvSpPr>
          <p:spPr>
            <a:xfrm>
              <a:off x="6082039" y="5640705"/>
              <a:ext cx="995657" cy="282608"/>
            </a:xfrm>
            <a:prstGeom prst="rect">
              <a:avLst/>
            </a:prstGeom>
            <a:solidFill>
              <a:srgbClr val="4856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bg1"/>
                  </a:solidFill>
                  <a:latin typeface="Futura PT Book" panose="020B0502020204020303" pitchFamily="34" charset="0"/>
                </a:rPr>
                <a:t>NAVY BLAU</a:t>
              </a:r>
            </a:p>
          </p:txBody>
        </p:sp>
        <p:sp>
          <p:nvSpPr>
            <p:cNvPr id="21" name="Rechteck 20">
              <a:extLst>
                <a:ext uri="{FF2B5EF4-FFF2-40B4-BE49-F238E27FC236}">
                  <a16:creationId xmlns:a16="http://schemas.microsoft.com/office/drawing/2014/main" id="{AC6E33FB-78D7-C46E-45EA-FA0075E14486}"/>
                </a:ext>
              </a:extLst>
            </p:cNvPr>
            <p:cNvSpPr/>
            <p:nvPr/>
          </p:nvSpPr>
          <p:spPr>
            <a:xfrm>
              <a:off x="10289721" y="5639662"/>
              <a:ext cx="888108" cy="2934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bg1"/>
                  </a:solidFill>
                  <a:latin typeface="Futura PT Book" panose="020B0502020204020303" pitchFamily="34" charset="0"/>
                </a:rPr>
                <a:t>SCHWARZ</a:t>
              </a:r>
            </a:p>
          </p:txBody>
        </p:sp>
        <p:sp>
          <p:nvSpPr>
            <p:cNvPr id="22" name="Rechteck 21">
              <a:extLst>
                <a:ext uri="{FF2B5EF4-FFF2-40B4-BE49-F238E27FC236}">
                  <a16:creationId xmlns:a16="http://schemas.microsoft.com/office/drawing/2014/main" id="{9C0963B4-87AE-371A-91ED-0EBE67C3E3D5}"/>
                </a:ext>
              </a:extLst>
            </p:cNvPr>
            <p:cNvSpPr/>
            <p:nvPr/>
          </p:nvSpPr>
          <p:spPr>
            <a:xfrm>
              <a:off x="11088923" y="3920027"/>
              <a:ext cx="742950" cy="291762"/>
            </a:xfrm>
            <a:prstGeom prst="rect">
              <a:avLst/>
            </a:prstGeom>
            <a:solidFill>
              <a:srgbClr val="6F5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bg1"/>
                  </a:solidFill>
                  <a:latin typeface="Futura PT Book" panose="020B0502020204020303" pitchFamily="34" charset="0"/>
                </a:rPr>
                <a:t>BRAUN</a:t>
              </a:r>
            </a:p>
          </p:txBody>
        </p:sp>
        <p:pic>
          <p:nvPicPr>
            <p:cNvPr id="17" name="Grafik 16" descr="Ein Bild, das Zubehör, Gepäck und Koffer, Tasche enthält.&#10;&#10;Automatisch generierte Beschreibung">
              <a:extLst>
                <a:ext uri="{FF2B5EF4-FFF2-40B4-BE49-F238E27FC236}">
                  <a16:creationId xmlns:a16="http://schemas.microsoft.com/office/drawing/2014/main" id="{62936356-8B62-42EA-8413-7961342E2444}"/>
                </a:ext>
              </a:extLst>
            </p:cNvPr>
            <p:cNvPicPr/>
            <p:nvPr/>
          </p:nvPicPr>
          <p:blipFill>
            <a:blip r:embed="rId3" cstate="screen">
              <a:extLst>
                <a:ext uri="{28A0092B-C50C-407E-A947-70E740481C1C}">
                  <a14:useLocalDpi xmlns:a14="http://schemas.microsoft.com/office/drawing/2010/main"/>
                </a:ext>
              </a:extLst>
            </a:blip>
            <a:stretch>
              <a:fillRect/>
            </a:stretch>
          </p:blipFill>
          <p:spPr>
            <a:xfrm>
              <a:off x="5651766" y="1773912"/>
              <a:ext cx="5759544" cy="5759544"/>
            </a:xfrm>
            <a:prstGeom prst="rect">
              <a:avLst/>
            </a:prstGeom>
          </p:spPr>
        </p:pic>
      </p:grpSp>
    </p:spTree>
    <p:extLst>
      <p:ext uri="{BB962C8B-B14F-4D97-AF65-F5344CB8AC3E}">
        <p14:creationId xmlns:p14="http://schemas.microsoft.com/office/powerpoint/2010/main" val="1384043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816080" y="1881188"/>
            <a:ext cx="4357068" cy="3716824"/>
          </a:xfrm>
          <a:prstGeom prst="rect">
            <a:avLst/>
          </a:prstGeom>
        </p:spPr>
        <p:txBody>
          <a:bodyPr/>
          <a:lstStyle/>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Wasserabweisendes Material</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Geräumiges Hauptfach für 13-16“ Notebooks, Dokumente oder persönliche Gegenstände</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Vordertasche mit Workstation</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Reißverschlüsse mit Schlaufe für leichten Zugriff</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Tasche auf der rechten Seite, ideal für eine Wasserflasche oder kleinere Gegenstände</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Bequeme Rückenpolsterung</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Gepolsterte Schultergurte</a:t>
            </a:r>
          </a:p>
          <a:p>
            <a:pPr marL="0" indent="0">
              <a:lnSpc>
                <a:spcPts val="2080"/>
              </a:lnSpc>
              <a:spcBef>
                <a:spcPts val="600"/>
              </a:spcBef>
              <a:spcAft>
                <a:spcPts val="600"/>
              </a:spcAft>
            </a:pPr>
            <a:br>
              <a:rPr lang="de-DE" sz="1400" dirty="0">
                <a:solidFill>
                  <a:schemeClr val="tx1"/>
                </a:solidFill>
              </a:rPr>
            </a:br>
            <a:r>
              <a:rPr lang="de-DE" sz="1400" dirty="0">
                <a:solidFill>
                  <a:schemeClr val="tx1"/>
                </a:solidFill>
              </a:rPr>
              <a:t>D32126 Rucksack COMMUTER </a:t>
            </a:r>
            <a:r>
              <a:rPr lang="de-DE" sz="1400" dirty="0" err="1">
                <a:solidFill>
                  <a:schemeClr val="tx1"/>
                </a:solidFill>
              </a:rPr>
              <a:t>Camo</a:t>
            </a:r>
            <a:endParaRPr lang="de-DE" sz="1400" dirty="0">
              <a:solidFill>
                <a:schemeClr val="tx1"/>
              </a:solidFill>
            </a:endParaRPr>
          </a:p>
          <a:p>
            <a:pPr marL="0" indent="0">
              <a:lnSpc>
                <a:spcPts val="2080"/>
              </a:lnSpc>
              <a:spcBef>
                <a:spcPts val="600"/>
              </a:spcBef>
              <a:spcAft>
                <a:spcPts val="600"/>
              </a:spcAft>
            </a:pPr>
            <a:endParaRPr lang="en-US" sz="1400" dirty="0">
              <a:solidFill>
                <a:schemeClr val="tx1"/>
              </a:solidFill>
            </a:endParaRPr>
          </a:p>
        </p:txBody>
      </p:sp>
      <p:pic>
        <p:nvPicPr>
          <p:cNvPr id="6" name="Grafik 5" descr="Ein Bild, das Zubehör, Tasche, Gepäck und Koffer, Handgepäck enthält.&#10;&#10;Automatisch generierte Beschreibung">
            <a:extLst>
              <a:ext uri="{FF2B5EF4-FFF2-40B4-BE49-F238E27FC236}">
                <a16:creationId xmlns:a16="http://schemas.microsoft.com/office/drawing/2014/main" id="{1F5F6E8D-E551-EE8C-9E18-9C1D7E7E12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01536" y="1444976"/>
            <a:ext cx="2982523" cy="2982523"/>
          </a:xfrm>
          <a:prstGeom prst="rect">
            <a:avLst/>
          </a:prstGeom>
        </p:spPr>
      </p:pic>
      <p:pic>
        <p:nvPicPr>
          <p:cNvPr id="7" name="Grafik 6" descr="Ein Bild, das monochrom enthält.&#10;&#10;Automatisch generierte Beschreibung">
            <a:extLst>
              <a:ext uri="{FF2B5EF4-FFF2-40B4-BE49-F238E27FC236}">
                <a16:creationId xmlns:a16="http://schemas.microsoft.com/office/drawing/2014/main" id="{58F93609-49FC-5D7C-7527-9217F14C6F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217" y="3313334"/>
            <a:ext cx="3122956" cy="3122956"/>
          </a:xfrm>
          <a:prstGeom prst="rect">
            <a:avLst/>
          </a:prstGeom>
        </p:spPr>
      </p:pic>
      <p:pic>
        <p:nvPicPr>
          <p:cNvPr id="8" name="Grafik 7" descr="Ein Bild, das Tasche, Vogel enthält.&#10;&#10;Automatisch generierte Beschreibung">
            <a:extLst>
              <a:ext uri="{FF2B5EF4-FFF2-40B4-BE49-F238E27FC236}">
                <a16:creationId xmlns:a16="http://schemas.microsoft.com/office/drawing/2014/main" id="{BBC5AB32-CEC1-E703-9EB6-DDCCDF6A3A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50907" y="3708872"/>
            <a:ext cx="2582471" cy="2582471"/>
          </a:xfrm>
          <a:prstGeom prst="rect">
            <a:avLst/>
          </a:prstGeom>
        </p:spPr>
      </p:pic>
      <p:sp>
        <p:nvSpPr>
          <p:cNvPr id="12" name="Textplatzhalter 23">
            <a:extLst>
              <a:ext uri="{FF2B5EF4-FFF2-40B4-BE49-F238E27FC236}">
                <a16:creationId xmlns:a16="http://schemas.microsoft.com/office/drawing/2014/main" id="{E255E87F-CA52-44CB-4488-718C9791CE6E}"/>
              </a:ext>
            </a:extLst>
          </p:cNvPr>
          <p:cNvSpPr>
            <a:spLocks noGrp="1"/>
          </p:cNvSpPr>
          <p:nvPr>
            <p:ph type="body" sz="quarter" idx="10"/>
          </p:nvPr>
        </p:nvSpPr>
        <p:spPr>
          <a:xfrm>
            <a:off x="6816080" y="1269121"/>
            <a:ext cx="5613768" cy="576064"/>
          </a:xfrm>
        </p:spPr>
        <p:txBody>
          <a:bodyPr/>
          <a:lstStyle/>
          <a:p>
            <a:r>
              <a:rPr lang="de-DE" dirty="0">
                <a:solidFill>
                  <a:schemeClr val="tx1"/>
                </a:solidFill>
              </a:rPr>
              <a:t>COMMUTER CAMO</a:t>
            </a:r>
          </a:p>
        </p:txBody>
      </p:sp>
    </p:spTree>
    <p:extLst>
      <p:ext uri="{BB962C8B-B14F-4D97-AF65-F5344CB8AC3E}">
        <p14:creationId xmlns:p14="http://schemas.microsoft.com/office/powerpoint/2010/main" val="84016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Gepäck und Koffer, Zubehör, Tasche enthält.&#10;&#10;Automatisch generierte Beschreibung">
            <a:extLst>
              <a:ext uri="{FF2B5EF4-FFF2-40B4-BE49-F238E27FC236}">
                <a16:creationId xmlns:a16="http://schemas.microsoft.com/office/drawing/2014/main" id="{A170F548-D451-D5EB-AC33-A505B9A3F1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4621" y="3356274"/>
            <a:ext cx="3061059" cy="3061059"/>
          </a:xfrm>
          <a:prstGeom prst="rect">
            <a:avLst/>
          </a:prstGeom>
        </p:spPr>
      </p:pic>
      <p:pic>
        <p:nvPicPr>
          <p:cNvPr id="3" name="Grafik 2" descr="Ein Bild, das Zubehör, Gepäck und Koffer, Tasche, Handgepäck enthält.&#10;&#10;Automatisch generierte Beschreibung">
            <a:extLst>
              <a:ext uri="{FF2B5EF4-FFF2-40B4-BE49-F238E27FC236}">
                <a16:creationId xmlns:a16="http://schemas.microsoft.com/office/drawing/2014/main" id="{A8A7816C-7A8A-EA42-2195-E7DF80DD23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7488" y="1400424"/>
            <a:ext cx="3061059" cy="3061059"/>
          </a:xfrm>
          <a:prstGeom prst="rect">
            <a:avLst/>
          </a:prstGeom>
        </p:spPr>
      </p:pic>
      <p:sp>
        <p:nvSpPr>
          <p:cNvPr id="24" name="Textplatzhalter 23">
            <a:extLst>
              <a:ext uri="{FF2B5EF4-FFF2-40B4-BE49-F238E27FC236}">
                <a16:creationId xmlns:a16="http://schemas.microsoft.com/office/drawing/2014/main" id="{EF71591F-277E-F556-BB63-3DCC9BA8EAA7}"/>
              </a:ext>
            </a:extLst>
          </p:cNvPr>
          <p:cNvSpPr>
            <a:spLocks noGrp="1"/>
          </p:cNvSpPr>
          <p:nvPr>
            <p:ph type="body" sz="quarter" idx="10"/>
          </p:nvPr>
        </p:nvSpPr>
        <p:spPr>
          <a:xfrm>
            <a:off x="6816080" y="1269121"/>
            <a:ext cx="5613768" cy="576064"/>
          </a:xfrm>
        </p:spPr>
        <p:txBody>
          <a:bodyPr/>
          <a:lstStyle/>
          <a:p>
            <a:r>
              <a:rPr lang="de-DE" dirty="0">
                <a:solidFill>
                  <a:schemeClr val="tx1"/>
                </a:solidFill>
              </a:rPr>
              <a:t>COMMUTER REFLECTIVE</a:t>
            </a:r>
          </a:p>
        </p:txBody>
      </p:sp>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816080" y="1881188"/>
            <a:ext cx="4357068" cy="3716824"/>
          </a:xfrm>
          <a:prstGeom prst="rect">
            <a:avLst/>
          </a:prstGeom>
        </p:spPr>
        <p:txBody>
          <a:bodyPr/>
          <a:lstStyle/>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Durchgehend reflektierendes Material für mehr Sicherheit - „perfekt für die dunkle Jahreszeit“</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Geräumiges Hauptfach für 13-16“ Notebooks, Dokumente oder persönliche Gegenstände</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Vordertasche mit Workstation</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Reißverschlüsse mit Schlaufe für leichten Zugriff</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Tasche auf der rechten Seite, ideal für eine Wasserflasche oder kleine Gegenstände</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Bequeme Rückenpolsterung</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Gepolsterte Schultergurte</a:t>
            </a:r>
          </a:p>
          <a:p>
            <a:pPr marL="0" indent="0">
              <a:lnSpc>
                <a:spcPts val="2080"/>
              </a:lnSpc>
              <a:spcBef>
                <a:spcPts val="600"/>
              </a:spcBef>
              <a:spcAft>
                <a:spcPts val="600"/>
              </a:spcAft>
            </a:pPr>
            <a:br>
              <a:rPr lang="en-US" sz="1400" dirty="0">
                <a:solidFill>
                  <a:schemeClr val="tx1"/>
                </a:solidFill>
              </a:rPr>
            </a:br>
            <a:r>
              <a:rPr lang="en-US" sz="1400" dirty="0">
                <a:solidFill>
                  <a:schemeClr val="tx1"/>
                </a:solidFill>
              </a:rPr>
              <a:t>D32125 Rucksack COMMUTER Reflective</a:t>
            </a:r>
          </a:p>
        </p:txBody>
      </p:sp>
      <p:pic>
        <p:nvPicPr>
          <p:cNvPr id="2" name="Grafik 1" descr="Ein Bild, das Zubehör, Tasche, Gepäck und Koffer, Handgepäck enthält.&#10;&#10;Automatisch generierte Beschreibung">
            <a:extLst>
              <a:ext uri="{FF2B5EF4-FFF2-40B4-BE49-F238E27FC236}">
                <a16:creationId xmlns:a16="http://schemas.microsoft.com/office/drawing/2014/main" id="{2B2AEFB3-B6FD-4CF5-31CD-7446C450989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503660" y="3991722"/>
            <a:ext cx="2329718" cy="2016770"/>
          </a:xfrm>
          <a:prstGeom prst="rect">
            <a:avLst/>
          </a:prstGeom>
        </p:spPr>
      </p:pic>
    </p:spTree>
    <p:extLst>
      <p:ext uri="{BB962C8B-B14F-4D97-AF65-F5344CB8AC3E}">
        <p14:creationId xmlns:p14="http://schemas.microsoft.com/office/powerpoint/2010/main" val="1126724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0E53C850-05F7-427C-12F3-5DFF763BA0D9}"/>
              </a:ext>
            </a:extLst>
          </p:cNvPr>
          <p:cNvSpPr>
            <a:spLocks noGrp="1"/>
          </p:cNvSpPr>
          <p:nvPr>
            <p:ph type="body" sz="quarter" idx="11"/>
          </p:nvPr>
        </p:nvSpPr>
        <p:spPr>
          <a:xfrm>
            <a:off x="514283" y="2565400"/>
            <a:ext cx="4897641" cy="4031952"/>
          </a:xfrm>
        </p:spPr>
        <p:txBody>
          <a:bodyPr/>
          <a:lstStyle/>
          <a:p>
            <a:pPr>
              <a:spcBef>
                <a:spcPts val="600"/>
              </a:spcBef>
              <a:spcAft>
                <a:spcPts val="600"/>
              </a:spcAft>
            </a:pPr>
            <a:r>
              <a:rPr lang="de-DE" dirty="0">
                <a:solidFill>
                  <a:schemeClr val="tx1"/>
                </a:solidFill>
              </a:rPr>
              <a:t>Der COMPANION Rucksack verbindet maximale Funktionalität mit Stil. </a:t>
            </a:r>
          </a:p>
          <a:p>
            <a:pPr>
              <a:spcBef>
                <a:spcPts val="600"/>
              </a:spcBef>
              <a:spcAft>
                <a:spcPts val="600"/>
              </a:spcAft>
            </a:pPr>
            <a:r>
              <a:rPr lang="de-DE" dirty="0">
                <a:solidFill>
                  <a:schemeClr val="tx1"/>
                </a:solidFill>
              </a:rPr>
              <a:t>Mit durchdachten Features wie einem Brustgurt, einer integrierten Regenhülle und einer Sicherheitstasche, die gleichzeitig als </a:t>
            </a:r>
            <a:r>
              <a:rPr lang="de-DE" dirty="0" err="1">
                <a:solidFill>
                  <a:schemeClr val="tx1"/>
                </a:solidFill>
              </a:rPr>
              <a:t>Trolleybefestigung</a:t>
            </a:r>
            <a:r>
              <a:rPr lang="de-DE" dirty="0">
                <a:solidFill>
                  <a:schemeClr val="tx1"/>
                </a:solidFill>
              </a:rPr>
              <a:t> dient, sind Ihre wichtigsten Dinge gut geschützt und immer griffbereit - egal, wohin der Tag Sie führt. Aus hochwertigen Materialien gefertigt, ergonomisch optimiert und zu einem attraktiven Preis besticht der COMPANION durch sein klassisches Design und seine hervorragende Leistung. Ob auf dem Weg zur Arbeit, bei der Entdeckung neuer Orte oder in der Freizeit - dieser Rucksack ist Ihr zuverlässiger Begleiter sein</a:t>
            </a:r>
            <a:endParaRPr lang="en-US" dirty="0">
              <a:solidFill>
                <a:schemeClr val="tx1"/>
              </a:solidFill>
            </a:endParaRPr>
          </a:p>
        </p:txBody>
      </p:sp>
      <p:sp>
        <p:nvSpPr>
          <p:cNvPr id="6" name="Textfeld 5">
            <a:extLst>
              <a:ext uri="{FF2B5EF4-FFF2-40B4-BE49-F238E27FC236}">
                <a16:creationId xmlns:a16="http://schemas.microsoft.com/office/drawing/2014/main" id="{CAC6DCDA-3073-B2D3-4856-66CFEAA38E0B}"/>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b="1" dirty="0">
                <a:latin typeface="Futura PT Demi" panose="020B0502020204020303" pitchFamily="34" charset="77"/>
              </a:rPr>
              <a:t>COMPANION</a:t>
            </a:r>
          </a:p>
        </p:txBody>
      </p:sp>
      <p:pic>
        <p:nvPicPr>
          <p:cNvPr id="2" name="Grafik 1" descr="Ein Bild, das Zubehör, Gepäck und Koffer, Tasche, Rucksack enthält.&#10;&#10;Automatisch generierte Beschreibung">
            <a:extLst>
              <a:ext uri="{FF2B5EF4-FFF2-40B4-BE49-F238E27FC236}">
                <a16:creationId xmlns:a16="http://schemas.microsoft.com/office/drawing/2014/main" id="{694DFB82-B113-CCCA-016D-0464359FB99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60095" y="2204863"/>
            <a:ext cx="3360951" cy="3360951"/>
          </a:xfrm>
          <a:prstGeom prst="rect">
            <a:avLst/>
          </a:prstGeom>
        </p:spPr>
      </p:pic>
      <p:pic>
        <p:nvPicPr>
          <p:cNvPr id="3" name="Grafik 2" descr="Ein Bild, das Zubehör, Gepäck und Koffer, Tasche, Rucksack enthält.&#10;&#10;Automatisch generierte Beschreibung">
            <a:extLst>
              <a:ext uri="{FF2B5EF4-FFF2-40B4-BE49-F238E27FC236}">
                <a16:creationId xmlns:a16="http://schemas.microsoft.com/office/drawing/2014/main" id="{CD36B579-E5E7-27DF-DD54-EA71B7F490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04312" y="3371796"/>
            <a:ext cx="3360951" cy="3360951"/>
          </a:xfrm>
          <a:prstGeom prst="rect">
            <a:avLst/>
          </a:prstGeom>
        </p:spPr>
      </p:pic>
      <p:pic>
        <p:nvPicPr>
          <p:cNvPr id="5" name="Grafik 4" descr="Ein Bild, das Zubehör, Tasche enthält.&#10;&#10;Automatisch generierte Beschreibung">
            <a:extLst>
              <a:ext uri="{FF2B5EF4-FFF2-40B4-BE49-F238E27FC236}">
                <a16:creationId xmlns:a16="http://schemas.microsoft.com/office/drawing/2014/main" id="{B095EBCA-7302-5017-D590-F717BD8BE0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1906" y="3371796"/>
            <a:ext cx="3553178" cy="3553178"/>
          </a:xfrm>
          <a:prstGeom prst="rect">
            <a:avLst/>
          </a:prstGeom>
        </p:spPr>
      </p:pic>
    </p:spTree>
    <p:extLst>
      <p:ext uri="{BB962C8B-B14F-4D97-AF65-F5344CB8AC3E}">
        <p14:creationId xmlns:p14="http://schemas.microsoft.com/office/powerpoint/2010/main" val="659776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816080" y="1880827"/>
            <a:ext cx="4968552" cy="4112868"/>
          </a:xfrm>
          <a:prstGeom prst="rect">
            <a:avLst/>
          </a:prstGeom>
        </p:spPr>
        <p:txBody>
          <a:bodyPr/>
          <a:lstStyle/>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Zwei Fächer für 13-16“ Notebooks und Dokumente </a:t>
            </a: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Vordere Tasche mit Workstation und RFID-Tasche mit Reißverschluss</a:t>
            </a:r>
            <a:endParaRPr lang="en-US" sz="1200" dirty="0">
              <a:solidFill>
                <a:schemeClr val="tx1"/>
              </a:solidFill>
            </a:endParaRP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Elastische Netztasche mit Reißverschluss für Ausrüstung </a:t>
            </a:r>
          </a:p>
          <a:p>
            <a:pPr marL="285750" indent="-285750">
              <a:lnSpc>
                <a:spcPts val="2080"/>
              </a:lnSpc>
              <a:spcBef>
                <a:spcPts val="600"/>
              </a:spcBef>
              <a:spcAft>
                <a:spcPts val="600"/>
              </a:spcAft>
              <a:buFont typeface="Arial" panose="020B0604020202020204" pitchFamily="34" charset="0"/>
              <a:buChar char="•"/>
            </a:pPr>
            <a:r>
              <a:rPr lang="en-US" sz="1200" dirty="0" err="1">
                <a:solidFill>
                  <a:schemeClr val="tx1"/>
                </a:solidFill>
              </a:rPr>
              <a:t>Brustgurt</a:t>
            </a:r>
            <a:r>
              <a:rPr lang="en-US" sz="1200" dirty="0">
                <a:solidFill>
                  <a:schemeClr val="tx1"/>
                </a:solidFill>
              </a:rPr>
              <a:t> und </a:t>
            </a:r>
            <a:r>
              <a:rPr lang="en-US" sz="1200" dirty="0" err="1">
                <a:solidFill>
                  <a:schemeClr val="tx1"/>
                </a:solidFill>
              </a:rPr>
              <a:t>optionaler</a:t>
            </a:r>
            <a:r>
              <a:rPr lang="en-US" sz="1200" dirty="0">
                <a:solidFill>
                  <a:schemeClr val="tx1"/>
                </a:solidFill>
              </a:rPr>
              <a:t> </a:t>
            </a:r>
            <a:r>
              <a:rPr lang="en-US" sz="1200" dirty="0" err="1">
                <a:solidFill>
                  <a:schemeClr val="tx1"/>
                </a:solidFill>
              </a:rPr>
              <a:t>Hüftgurt</a:t>
            </a:r>
            <a:endParaRPr lang="en-US" sz="1200" dirty="0">
              <a:solidFill>
                <a:schemeClr val="tx1"/>
              </a:solidFill>
            </a:endParaRP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Versteckte Tasche auf der Rückseite dient als Trolley-Gurt</a:t>
            </a:r>
            <a:endParaRPr lang="en-US" sz="1200" dirty="0">
              <a:solidFill>
                <a:schemeClr val="tx1"/>
              </a:solidFill>
            </a:endParaRP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Rechte Seitentasche, ideal für eine Wasserflasche</a:t>
            </a: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Ergonomische Rückenpolsterung und gepolsterte Schultergurte </a:t>
            </a: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Regenhülle mit reflektierendem DICOTA-Logo in Silbergrau </a:t>
            </a: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Metall-Logo auf der Vorderseite für einfache Individualisierung </a:t>
            </a: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Fair und nachhaltig hergestellt aus 11 recycelten PET-Flaschen</a:t>
            </a:r>
          </a:p>
          <a:p>
            <a:pPr marL="0" indent="0">
              <a:lnSpc>
                <a:spcPts val="2080"/>
              </a:lnSpc>
              <a:spcBef>
                <a:spcPts val="600"/>
              </a:spcBef>
              <a:spcAft>
                <a:spcPts val="600"/>
              </a:spcAft>
            </a:pPr>
            <a:br>
              <a:rPr lang="da-DK" sz="1200" dirty="0">
                <a:solidFill>
                  <a:schemeClr val="tx1"/>
                </a:solidFill>
                <a:latin typeface="Futura PT Book"/>
                <a:cs typeface="Futura Medium" panose="020B0602020204020303"/>
              </a:rPr>
            </a:br>
            <a:r>
              <a:rPr lang="de-DE" sz="1200" dirty="0">
                <a:solidFill>
                  <a:schemeClr val="tx1"/>
                </a:solidFill>
              </a:rPr>
              <a:t>D32116-RPET Rucksack COMPANION</a:t>
            </a:r>
            <a:endParaRPr lang="da-DK" sz="1200" dirty="0">
              <a:solidFill>
                <a:schemeClr val="tx1"/>
              </a:solidFill>
            </a:endParaRPr>
          </a:p>
          <a:p>
            <a:pPr marL="285750" indent="-285750">
              <a:lnSpc>
                <a:spcPts val="2080"/>
              </a:lnSpc>
              <a:spcBef>
                <a:spcPts val="600"/>
              </a:spcBef>
              <a:spcAft>
                <a:spcPts val="600"/>
              </a:spcAft>
              <a:buFont typeface="Arial" panose="020B0604020202020204" pitchFamily="34" charset="0"/>
              <a:buChar char="•"/>
            </a:pPr>
            <a:endParaRPr lang="en-US" sz="1400" dirty="0">
              <a:solidFill>
                <a:schemeClr val="tx1"/>
              </a:solidFill>
            </a:endParaRPr>
          </a:p>
        </p:txBody>
      </p:sp>
      <p:sp>
        <p:nvSpPr>
          <p:cNvPr id="15" name="Textplatzhalter 23">
            <a:extLst>
              <a:ext uri="{FF2B5EF4-FFF2-40B4-BE49-F238E27FC236}">
                <a16:creationId xmlns:a16="http://schemas.microsoft.com/office/drawing/2014/main" id="{FAFFB7AD-585B-F4FF-1C8B-F461CB82C178}"/>
              </a:ext>
            </a:extLst>
          </p:cNvPr>
          <p:cNvSpPr txBox="1">
            <a:spLocks/>
          </p:cNvSpPr>
          <p:nvPr/>
        </p:nvSpPr>
        <p:spPr>
          <a:xfrm>
            <a:off x="6816080" y="1268760"/>
            <a:ext cx="5613768" cy="576064"/>
          </a:xfrm>
          <a:prstGeom prst="rect">
            <a:avLst/>
          </a:prstGeom>
        </p:spPr>
        <p:txBody>
          <a:bodyPr lIns="0" tIns="0" rIns="0" bIns="0"/>
          <a:lstStyle>
            <a:lvl1pPr marL="0" indent="0" algn="l" defTabSz="914400" rtl="0" eaLnBrk="1" latinLnBrk="0" hangingPunct="1">
              <a:lnSpc>
                <a:spcPct val="100000"/>
              </a:lnSpc>
              <a:spcBef>
                <a:spcPts val="1200"/>
              </a:spcBef>
              <a:buFont typeface="Arial" panose="020B0604020202020204" pitchFamily="34" charset="0"/>
              <a:buNone/>
              <a:defRPr sz="3600" b="1" i="0" kern="1200" cap="all" spc="50" baseline="0">
                <a:solidFill>
                  <a:srgbClr val="3D3D3D"/>
                </a:solidFill>
                <a:latin typeface="Futura PT Demi" panose="020B0502020204020303" pitchFamily="34" charset="77"/>
                <a:ea typeface="Roboto Medium"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solidFill>
                  <a:schemeClr val="tx1"/>
                </a:solidFill>
              </a:rPr>
              <a:t>COMPANION</a:t>
            </a:r>
          </a:p>
        </p:txBody>
      </p:sp>
      <p:grpSp>
        <p:nvGrpSpPr>
          <p:cNvPr id="21" name="Gruppieren 20">
            <a:extLst>
              <a:ext uri="{FF2B5EF4-FFF2-40B4-BE49-F238E27FC236}">
                <a16:creationId xmlns:a16="http://schemas.microsoft.com/office/drawing/2014/main" id="{88440F7F-85E1-E09C-98EA-C0D8BCD7F16F}"/>
              </a:ext>
            </a:extLst>
          </p:cNvPr>
          <p:cNvGrpSpPr/>
          <p:nvPr/>
        </p:nvGrpSpPr>
        <p:grpSpPr>
          <a:xfrm>
            <a:off x="515938" y="1916832"/>
            <a:ext cx="6048114" cy="4467466"/>
            <a:chOff x="9393" y="1580997"/>
            <a:chExt cx="7161380" cy="4911313"/>
          </a:xfrm>
        </p:grpSpPr>
        <p:cxnSp>
          <p:nvCxnSpPr>
            <p:cNvPr id="2" name="Gerader Verbinder 1">
              <a:extLst>
                <a:ext uri="{FF2B5EF4-FFF2-40B4-BE49-F238E27FC236}">
                  <a16:creationId xmlns:a16="http://schemas.microsoft.com/office/drawing/2014/main" id="{B4A1BF7B-6479-C76D-0B84-EFB84E01FA64}"/>
                </a:ext>
              </a:extLst>
            </p:cNvPr>
            <p:cNvCxnSpPr>
              <a:cxnSpLocks/>
            </p:cNvCxnSpPr>
            <p:nvPr/>
          </p:nvCxnSpPr>
          <p:spPr>
            <a:xfrm flipH="1">
              <a:off x="2756637" y="3612740"/>
              <a:ext cx="16657" cy="961513"/>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cxnSp>
          <p:nvCxnSpPr>
            <p:cNvPr id="3" name="Gerader Verbinder 2">
              <a:extLst>
                <a:ext uri="{FF2B5EF4-FFF2-40B4-BE49-F238E27FC236}">
                  <a16:creationId xmlns:a16="http://schemas.microsoft.com/office/drawing/2014/main" id="{110EA730-7A32-BDAE-641B-819AF937B63E}"/>
                </a:ext>
              </a:extLst>
            </p:cNvPr>
            <p:cNvCxnSpPr>
              <a:cxnSpLocks/>
            </p:cNvCxnSpPr>
            <p:nvPr/>
          </p:nvCxnSpPr>
          <p:spPr>
            <a:xfrm>
              <a:off x="1497030" y="4071868"/>
              <a:ext cx="691061" cy="238782"/>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sp>
          <p:nvSpPr>
            <p:cNvPr id="4" name="Ellipse 3">
              <a:extLst>
                <a:ext uri="{FF2B5EF4-FFF2-40B4-BE49-F238E27FC236}">
                  <a16:creationId xmlns:a16="http://schemas.microsoft.com/office/drawing/2014/main" id="{4D350C17-B40B-7AEA-D119-F11ACA138280}"/>
                </a:ext>
              </a:extLst>
            </p:cNvPr>
            <p:cNvSpPr/>
            <p:nvPr/>
          </p:nvSpPr>
          <p:spPr>
            <a:xfrm>
              <a:off x="9393" y="2959145"/>
              <a:ext cx="1626902" cy="1607775"/>
            </a:xfrm>
            <a:prstGeom prst="ellipse">
              <a:avLst/>
            </a:prstGeom>
            <a:blipFill>
              <a:blip r:embed="rId3"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Ellipse 4">
              <a:extLst>
                <a:ext uri="{FF2B5EF4-FFF2-40B4-BE49-F238E27FC236}">
                  <a16:creationId xmlns:a16="http://schemas.microsoft.com/office/drawing/2014/main" id="{ADAF8369-E1E5-3B09-08B2-9293F2C03AED}"/>
                </a:ext>
              </a:extLst>
            </p:cNvPr>
            <p:cNvSpPr/>
            <p:nvPr/>
          </p:nvSpPr>
          <p:spPr>
            <a:xfrm>
              <a:off x="5514582" y="1580997"/>
              <a:ext cx="1656191" cy="1607775"/>
            </a:xfrm>
            <a:prstGeom prst="ellipse">
              <a:avLst/>
            </a:prstGeom>
            <a:blipFill>
              <a:blip r:embed="rId4"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Ellipse 10">
              <a:extLst>
                <a:ext uri="{FF2B5EF4-FFF2-40B4-BE49-F238E27FC236}">
                  <a16:creationId xmlns:a16="http://schemas.microsoft.com/office/drawing/2014/main" id="{A65723F2-5726-433E-AE7F-ABE3522C0B6B}"/>
                </a:ext>
              </a:extLst>
            </p:cNvPr>
            <p:cNvSpPr/>
            <p:nvPr/>
          </p:nvSpPr>
          <p:spPr>
            <a:xfrm>
              <a:off x="341609" y="4803558"/>
              <a:ext cx="1626902" cy="1607775"/>
            </a:xfrm>
            <a:prstGeom prst="ellipse">
              <a:avLst/>
            </a:prstGeom>
            <a:blipFill>
              <a:blip r:embed="rId5"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Ellipse 12">
              <a:extLst>
                <a:ext uri="{FF2B5EF4-FFF2-40B4-BE49-F238E27FC236}">
                  <a16:creationId xmlns:a16="http://schemas.microsoft.com/office/drawing/2014/main" id="{0ACCCFA9-1DA5-661A-3BF4-0425E5FB10E0}"/>
                </a:ext>
              </a:extLst>
            </p:cNvPr>
            <p:cNvSpPr/>
            <p:nvPr/>
          </p:nvSpPr>
          <p:spPr>
            <a:xfrm>
              <a:off x="5446899" y="4206323"/>
              <a:ext cx="1626902" cy="1607775"/>
            </a:xfrm>
            <a:prstGeom prst="ellipse">
              <a:avLst/>
            </a:prstGeom>
            <a:blipFill>
              <a:blip r:embed="rId6"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Ellipse 13">
              <a:extLst>
                <a:ext uri="{FF2B5EF4-FFF2-40B4-BE49-F238E27FC236}">
                  <a16:creationId xmlns:a16="http://schemas.microsoft.com/office/drawing/2014/main" id="{B48F27CB-3B6F-BFC5-421B-88B1D6FD4DB2}"/>
                </a:ext>
              </a:extLst>
            </p:cNvPr>
            <p:cNvSpPr/>
            <p:nvPr/>
          </p:nvSpPr>
          <p:spPr>
            <a:xfrm>
              <a:off x="1959843" y="2009935"/>
              <a:ext cx="1626902" cy="1607775"/>
            </a:xfrm>
            <a:prstGeom prst="ellipse">
              <a:avLst/>
            </a:prstGeom>
            <a:blipFill>
              <a:blip r:embed="rId7"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6" name="Gerader Verbinder 15">
              <a:extLst>
                <a:ext uri="{FF2B5EF4-FFF2-40B4-BE49-F238E27FC236}">
                  <a16:creationId xmlns:a16="http://schemas.microsoft.com/office/drawing/2014/main" id="{A114CF34-ACF9-BC63-1D64-C800ECEF0F9E}"/>
                </a:ext>
              </a:extLst>
            </p:cNvPr>
            <p:cNvCxnSpPr>
              <a:cxnSpLocks/>
            </p:cNvCxnSpPr>
            <p:nvPr/>
          </p:nvCxnSpPr>
          <p:spPr>
            <a:xfrm flipH="1">
              <a:off x="1760133" y="4552312"/>
              <a:ext cx="522074" cy="505964"/>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Gerader Verbinder 16">
              <a:extLst>
                <a:ext uri="{FF2B5EF4-FFF2-40B4-BE49-F238E27FC236}">
                  <a16:creationId xmlns:a16="http://schemas.microsoft.com/office/drawing/2014/main" id="{E5F5BD78-C862-AA8A-E760-F5B1DAC7FD66}"/>
                </a:ext>
              </a:extLst>
            </p:cNvPr>
            <p:cNvCxnSpPr>
              <a:cxnSpLocks/>
              <a:stCxn id="13" idx="2"/>
            </p:cNvCxnSpPr>
            <p:nvPr/>
          </p:nvCxnSpPr>
          <p:spPr>
            <a:xfrm flipH="1" flipV="1">
              <a:off x="4430783" y="4120838"/>
              <a:ext cx="1016116" cy="889373"/>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cxnSp>
          <p:nvCxnSpPr>
            <p:cNvPr id="18" name="Gerader Verbinder 17">
              <a:extLst>
                <a:ext uri="{FF2B5EF4-FFF2-40B4-BE49-F238E27FC236}">
                  <a16:creationId xmlns:a16="http://schemas.microsoft.com/office/drawing/2014/main" id="{F56E01E0-747B-C5A4-968E-337AB9A4151D}"/>
                </a:ext>
              </a:extLst>
            </p:cNvPr>
            <p:cNvCxnSpPr>
              <a:cxnSpLocks/>
              <a:stCxn id="5" idx="3"/>
            </p:cNvCxnSpPr>
            <p:nvPr/>
          </p:nvCxnSpPr>
          <p:spPr>
            <a:xfrm flipH="1">
              <a:off x="5012436" y="2953319"/>
              <a:ext cx="744690" cy="888817"/>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pic>
          <p:nvPicPr>
            <p:cNvPr id="19" name="Grafik 18" descr="Ein Bild, das Zubehör, Gepäck und Koffer, Tasche, Rucksack enthält.&#10;&#10;Automatisch generierte Beschreibung">
              <a:extLst>
                <a:ext uri="{FF2B5EF4-FFF2-40B4-BE49-F238E27FC236}">
                  <a16:creationId xmlns:a16="http://schemas.microsoft.com/office/drawing/2014/main" id="{4F071848-95DE-1773-4655-FABB58D0434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406533">
              <a:off x="3167966" y="1783020"/>
              <a:ext cx="3090248" cy="3090248"/>
            </a:xfrm>
            <a:prstGeom prst="rect">
              <a:avLst/>
            </a:prstGeom>
          </p:spPr>
        </p:pic>
        <p:pic>
          <p:nvPicPr>
            <p:cNvPr id="20" name="Grafik 19" descr="Ein Bild, das Zubehör, Gepäck und Koffer, Tasche, Rucksack enthält.&#10;&#10;Automatisch generierte Beschreibung">
              <a:extLst>
                <a:ext uri="{FF2B5EF4-FFF2-40B4-BE49-F238E27FC236}">
                  <a16:creationId xmlns:a16="http://schemas.microsoft.com/office/drawing/2014/main" id="{9CF585C3-B31E-0397-F186-B800AAF8C1A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287579" y="3252961"/>
              <a:ext cx="3239349" cy="3239349"/>
            </a:xfrm>
            <a:prstGeom prst="rect">
              <a:avLst/>
            </a:prstGeom>
          </p:spPr>
        </p:pic>
      </p:grpSp>
    </p:spTree>
    <p:extLst>
      <p:ext uri="{BB962C8B-B14F-4D97-AF65-F5344CB8AC3E}">
        <p14:creationId xmlns:p14="http://schemas.microsoft.com/office/powerpoint/2010/main" val="2609042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0E53C850-05F7-427C-12F3-5DFF763BA0D9}"/>
              </a:ext>
            </a:extLst>
          </p:cNvPr>
          <p:cNvSpPr>
            <a:spLocks noGrp="1"/>
          </p:cNvSpPr>
          <p:nvPr>
            <p:ph type="body" sz="quarter" idx="11"/>
          </p:nvPr>
        </p:nvSpPr>
        <p:spPr>
          <a:xfrm>
            <a:off x="514283" y="2565400"/>
            <a:ext cx="4897641" cy="2916238"/>
          </a:xfrm>
        </p:spPr>
        <p:txBody>
          <a:bodyPr/>
          <a:lstStyle/>
          <a:p>
            <a:pPr>
              <a:spcBef>
                <a:spcPts val="600"/>
              </a:spcBef>
              <a:spcAft>
                <a:spcPts val="600"/>
              </a:spcAft>
            </a:pPr>
            <a:r>
              <a:rPr lang="de-DE" dirty="0">
                <a:solidFill>
                  <a:schemeClr val="tx1"/>
                </a:solidFill>
              </a:rPr>
              <a:t>Der Rucksack SEEKER II ist ein Allrounder für den Alltag - konzipiert für alle, die viel unterwegs sind und mitnehmen müssen.</a:t>
            </a:r>
          </a:p>
          <a:p>
            <a:pPr>
              <a:spcBef>
                <a:spcPts val="600"/>
              </a:spcBef>
              <a:spcAft>
                <a:spcPts val="600"/>
              </a:spcAft>
            </a:pPr>
            <a:r>
              <a:rPr lang="de-DE" dirty="0">
                <a:solidFill>
                  <a:schemeClr val="tx1"/>
                </a:solidFill>
              </a:rPr>
              <a:t>Mit durchdachten Fächern und viel Platz bietet er Übersicht und schnellen Zugriff auf die Ausrüstung. Ob ein sperriges Notebook, Alltagsutensilien oder spezielles Zubehör - der SEEKER II bietet Ihnen die perfekte Lösung für einen sicheren und komfortablen Transport. Lassen Sie sich von ihm auf Ihrem Weg begleiten und erleben Sie, wie er Ihre Mobilität optimiert.</a:t>
            </a:r>
            <a:endParaRPr lang="en-US" dirty="0">
              <a:solidFill>
                <a:schemeClr val="tx1"/>
              </a:solidFill>
            </a:endParaRPr>
          </a:p>
        </p:txBody>
      </p:sp>
      <p:sp>
        <p:nvSpPr>
          <p:cNvPr id="6" name="Textfeld 5">
            <a:extLst>
              <a:ext uri="{FF2B5EF4-FFF2-40B4-BE49-F238E27FC236}">
                <a16:creationId xmlns:a16="http://schemas.microsoft.com/office/drawing/2014/main" id="{CAC6DCDA-3073-B2D3-4856-66CFEAA38E0B}"/>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b="1" dirty="0">
                <a:latin typeface="Futura PT Demi" panose="020B0502020204020303" pitchFamily="34" charset="77"/>
              </a:rPr>
              <a:t>SEEKER II</a:t>
            </a:r>
          </a:p>
        </p:txBody>
      </p:sp>
      <p:pic>
        <p:nvPicPr>
          <p:cNvPr id="7" name="Grafik 6" descr="Ein Bild, das Zubehör, Gepäck und Koffer, Tasche, Rucksack enthält.&#10;&#10;Automatisch generierte Beschreibung">
            <a:extLst>
              <a:ext uri="{FF2B5EF4-FFF2-40B4-BE49-F238E27FC236}">
                <a16:creationId xmlns:a16="http://schemas.microsoft.com/office/drawing/2014/main" id="{32F6DC25-C5DF-9439-1474-94CE11F7E41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20353" y="2404752"/>
            <a:ext cx="2464408" cy="2464408"/>
          </a:xfrm>
          <a:prstGeom prst="rect">
            <a:avLst/>
          </a:prstGeom>
        </p:spPr>
      </p:pic>
      <p:pic>
        <p:nvPicPr>
          <p:cNvPr id="8" name="Grafik 7" descr="Ein Bild, das Gepäck und Koffer, Rucksack, Zubehör, Tasche enthält.&#10;&#10;Automatisch generierte Beschreibung">
            <a:extLst>
              <a:ext uri="{FF2B5EF4-FFF2-40B4-BE49-F238E27FC236}">
                <a16:creationId xmlns:a16="http://schemas.microsoft.com/office/drawing/2014/main" id="{94CFF730-BEA6-56F1-8FFF-F24E9FFD74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64897" y="3429000"/>
            <a:ext cx="2828293" cy="2828293"/>
          </a:xfrm>
          <a:prstGeom prst="rect">
            <a:avLst/>
          </a:prstGeom>
        </p:spPr>
      </p:pic>
      <p:pic>
        <p:nvPicPr>
          <p:cNvPr id="9" name="Grafik 8" descr="Ein Bild, das Gepäck und Koffer, Rucksack enthält.&#10;&#10;Automatisch generierte Beschreibung">
            <a:extLst>
              <a:ext uri="{FF2B5EF4-FFF2-40B4-BE49-F238E27FC236}">
                <a16:creationId xmlns:a16="http://schemas.microsoft.com/office/drawing/2014/main" id="{38D297B3-1229-9C8E-9F83-5A39DBF9DB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15706" y="3633146"/>
            <a:ext cx="2736851" cy="2736851"/>
          </a:xfrm>
          <a:prstGeom prst="rect">
            <a:avLst/>
          </a:prstGeom>
        </p:spPr>
      </p:pic>
    </p:spTree>
    <p:extLst>
      <p:ext uri="{BB962C8B-B14F-4D97-AF65-F5344CB8AC3E}">
        <p14:creationId xmlns:p14="http://schemas.microsoft.com/office/powerpoint/2010/main" val="3791133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816080" y="1881188"/>
            <a:ext cx="5256584" cy="4684726"/>
          </a:xfrm>
          <a:prstGeom prst="rect">
            <a:avLst/>
          </a:prstGeom>
        </p:spPr>
        <p:txBody>
          <a:bodyPr/>
          <a:lstStyle/>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Notebookfach für 13-16„ Notebooks mit Fitall-System und abschließbarem YKK-Sicherheitsreißverschluss, plus Tablet-Tasche vorne.</a:t>
            </a: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Zwei Fächer für Dokumente oder persönliche Gegenstände</a:t>
            </a:r>
          </a:p>
          <a:p>
            <a:pPr marL="285750" indent="-285750">
              <a:lnSpc>
                <a:spcPts val="2080"/>
              </a:lnSpc>
              <a:spcBef>
                <a:spcPts val="600"/>
              </a:spcBef>
              <a:spcAft>
                <a:spcPts val="600"/>
              </a:spcAft>
              <a:buFont typeface="Arial" panose="020B0604020202020204" pitchFamily="34" charset="0"/>
              <a:buChar char="•"/>
            </a:pPr>
            <a:r>
              <a:rPr lang="en-US" sz="1200" dirty="0" err="1">
                <a:solidFill>
                  <a:schemeClr val="tx1"/>
                </a:solidFill>
              </a:rPr>
              <a:t>Vordertasche</a:t>
            </a:r>
            <a:r>
              <a:rPr lang="en-US" sz="1200" dirty="0">
                <a:solidFill>
                  <a:schemeClr val="tx1"/>
                </a:solidFill>
              </a:rPr>
              <a:t> </a:t>
            </a:r>
            <a:r>
              <a:rPr lang="en-US" sz="1200" dirty="0" err="1">
                <a:solidFill>
                  <a:schemeClr val="tx1"/>
                </a:solidFill>
              </a:rPr>
              <a:t>mit</a:t>
            </a:r>
            <a:r>
              <a:rPr lang="en-US" sz="1200" dirty="0">
                <a:solidFill>
                  <a:schemeClr val="tx1"/>
                </a:solidFill>
              </a:rPr>
              <a:t> Workstation</a:t>
            </a: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Seitentasche links mit Gürtelschlaufe, elastische Tasche rechts.</a:t>
            </a: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Versteckte Tasche auf der Rückseite dient als Sicherheitstasche und </a:t>
            </a:r>
            <a:r>
              <a:rPr lang="de-DE" sz="1200" dirty="0" err="1">
                <a:solidFill>
                  <a:schemeClr val="tx1"/>
                </a:solidFill>
              </a:rPr>
              <a:t>Trolleygurt</a:t>
            </a:r>
            <a:endParaRPr lang="de-DE" sz="1200" dirty="0">
              <a:solidFill>
                <a:schemeClr val="tx1"/>
              </a:solidFill>
            </a:endParaRP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Gepolsterte Schultergurte mit Brustgurt und elastischer Smartphone-Tasche</a:t>
            </a: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Metall-Logo auf der Vorderseite für Individualisierung </a:t>
            </a:r>
          </a:p>
          <a:p>
            <a:pPr marL="285750" indent="-285750">
              <a:lnSpc>
                <a:spcPts val="2080"/>
              </a:lnSpc>
              <a:spcBef>
                <a:spcPts val="600"/>
              </a:spcBef>
              <a:spcAft>
                <a:spcPts val="600"/>
              </a:spcAft>
              <a:buFont typeface="Arial" panose="020B0604020202020204" pitchFamily="34" charset="0"/>
              <a:buChar char="•"/>
            </a:pPr>
            <a:r>
              <a:rPr lang="de-DE" sz="1200" dirty="0">
                <a:solidFill>
                  <a:schemeClr val="tx1"/>
                </a:solidFill>
              </a:rPr>
              <a:t>Fair und nachhaltig hergestellt aus 20 recycelten PET-Flaschen</a:t>
            </a:r>
          </a:p>
          <a:p>
            <a:pPr marL="0" indent="0">
              <a:lnSpc>
                <a:spcPts val="2080"/>
              </a:lnSpc>
              <a:spcBef>
                <a:spcPts val="600"/>
              </a:spcBef>
              <a:spcAft>
                <a:spcPts val="600"/>
              </a:spcAft>
            </a:pPr>
            <a:br>
              <a:rPr lang="en-US" sz="1200" dirty="0">
                <a:solidFill>
                  <a:schemeClr val="tx1"/>
                </a:solidFill>
              </a:rPr>
            </a:br>
            <a:r>
              <a:rPr lang="de-DE" sz="1200" dirty="0">
                <a:solidFill>
                  <a:schemeClr val="tx1"/>
                </a:solidFill>
              </a:rPr>
              <a:t>D32119-RPET Rucksack SEEKER II</a:t>
            </a:r>
          </a:p>
        </p:txBody>
      </p:sp>
      <p:sp>
        <p:nvSpPr>
          <p:cNvPr id="15" name="Textplatzhalter 23">
            <a:extLst>
              <a:ext uri="{FF2B5EF4-FFF2-40B4-BE49-F238E27FC236}">
                <a16:creationId xmlns:a16="http://schemas.microsoft.com/office/drawing/2014/main" id="{FAFFB7AD-585B-F4FF-1C8B-F461CB82C178}"/>
              </a:ext>
            </a:extLst>
          </p:cNvPr>
          <p:cNvSpPr txBox="1">
            <a:spLocks/>
          </p:cNvSpPr>
          <p:nvPr/>
        </p:nvSpPr>
        <p:spPr>
          <a:xfrm>
            <a:off x="6816080" y="1273327"/>
            <a:ext cx="5613768" cy="576064"/>
          </a:xfrm>
          <a:prstGeom prst="rect">
            <a:avLst/>
          </a:prstGeom>
        </p:spPr>
        <p:txBody>
          <a:bodyPr lIns="0" tIns="0" rIns="0" bIns="0"/>
          <a:lstStyle>
            <a:lvl1pPr marL="0" indent="0" algn="l" defTabSz="914400" rtl="0" eaLnBrk="1" latinLnBrk="0" hangingPunct="1">
              <a:lnSpc>
                <a:spcPct val="100000"/>
              </a:lnSpc>
              <a:spcBef>
                <a:spcPts val="1200"/>
              </a:spcBef>
              <a:buFont typeface="Arial" panose="020B0604020202020204" pitchFamily="34" charset="0"/>
              <a:buNone/>
              <a:defRPr sz="3600" b="1" i="0" kern="1200" cap="all" spc="50" baseline="0">
                <a:solidFill>
                  <a:srgbClr val="3D3D3D"/>
                </a:solidFill>
                <a:latin typeface="Futura PT Demi" panose="020B0502020204020303" pitchFamily="34" charset="77"/>
                <a:ea typeface="Roboto Medium"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solidFill>
                  <a:schemeClr val="tx1"/>
                </a:solidFill>
              </a:rPr>
              <a:t>SEEKER II</a:t>
            </a:r>
          </a:p>
        </p:txBody>
      </p:sp>
      <p:grpSp>
        <p:nvGrpSpPr>
          <p:cNvPr id="6" name="Gruppieren 5">
            <a:extLst>
              <a:ext uri="{FF2B5EF4-FFF2-40B4-BE49-F238E27FC236}">
                <a16:creationId xmlns:a16="http://schemas.microsoft.com/office/drawing/2014/main" id="{AE517F5B-5298-7C42-66D6-7E52F9249656}"/>
              </a:ext>
            </a:extLst>
          </p:cNvPr>
          <p:cNvGrpSpPr/>
          <p:nvPr/>
        </p:nvGrpSpPr>
        <p:grpSpPr>
          <a:xfrm>
            <a:off x="518551" y="1893106"/>
            <a:ext cx="6067009" cy="4636444"/>
            <a:chOff x="4744507" y="1413698"/>
            <a:chExt cx="7109684" cy="5248512"/>
          </a:xfrm>
        </p:grpSpPr>
        <p:cxnSp>
          <p:nvCxnSpPr>
            <p:cNvPr id="7" name="Gerader Verbinder 6">
              <a:extLst>
                <a:ext uri="{FF2B5EF4-FFF2-40B4-BE49-F238E27FC236}">
                  <a16:creationId xmlns:a16="http://schemas.microsoft.com/office/drawing/2014/main" id="{4E55DB89-746C-3A5B-C290-C45C980AFE52}"/>
                </a:ext>
              </a:extLst>
            </p:cNvPr>
            <p:cNvCxnSpPr>
              <a:cxnSpLocks/>
              <a:stCxn id="22" idx="4"/>
            </p:cNvCxnSpPr>
            <p:nvPr/>
          </p:nvCxnSpPr>
          <p:spPr>
            <a:xfrm flipH="1">
              <a:off x="7462258" y="3021473"/>
              <a:ext cx="46150" cy="615528"/>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cxnSp>
          <p:nvCxnSpPr>
            <p:cNvPr id="8" name="Gerader Verbinder 7">
              <a:extLst>
                <a:ext uri="{FF2B5EF4-FFF2-40B4-BE49-F238E27FC236}">
                  <a16:creationId xmlns:a16="http://schemas.microsoft.com/office/drawing/2014/main" id="{6AB38C56-1B34-56C0-49DC-A7A2B7942462}"/>
                </a:ext>
              </a:extLst>
            </p:cNvPr>
            <p:cNvCxnSpPr>
              <a:cxnSpLocks/>
            </p:cNvCxnSpPr>
            <p:nvPr/>
          </p:nvCxnSpPr>
          <p:spPr>
            <a:xfrm>
              <a:off x="6232144" y="3637001"/>
              <a:ext cx="691061" cy="238782"/>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sp>
          <p:nvSpPr>
            <p:cNvPr id="9" name="Ellipse 8">
              <a:extLst>
                <a:ext uri="{FF2B5EF4-FFF2-40B4-BE49-F238E27FC236}">
                  <a16:creationId xmlns:a16="http://schemas.microsoft.com/office/drawing/2014/main" id="{A238B786-1303-936A-DEC0-312CD7E3512C}"/>
                </a:ext>
              </a:extLst>
            </p:cNvPr>
            <p:cNvSpPr/>
            <p:nvPr/>
          </p:nvSpPr>
          <p:spPr>
            <a:xfrm>
              <a:off x="4744507" y="2524278"/>
              <a:ext cx="1626902" cy="1607775"/>
            </a:xfrm>
            <a:prstGeom prst="ellipse">
              <a:avLst/>
            </a:prstGeom>
            <a:blipFill>
              <a:blip r:embed="rId3"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Ellipse 9">
              <a:extLst>
                <a:ext uri="{FF2B5EF4-FFF2-40B4-BE49-F238E27FC236}">
                  <a16:creationId xmlns:a16="http://schemas.microsoft.com/office/drawing/2014/main" id="{26475083-C571-24B2-BAFC-716EFD4E253F}"/>
                </a:ext>
              </a:extLst>
            </p:cNvPr>
            <p:cNvSpPr/>
            <p:nvPr/>
          </p:nvSpPr>
          <p:spPr>
            <a:xfrm>
              <a:off x="10198000" y="2029226"/>
              <a:ext cx="1656191" cy="1607775"/>
            </a:xfrm>
            <a:prstGeom prst="ellipse">
              <a:avLst/>
            </a:prstGeom>
            <a:blipFill>
              <a:blip r:embed="rId4"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Ellipse 11">
              <a:extLst>
                <a:ext uri="{FF2B5EF4-FFF2-40B4-BE49-F238E27FC236}">
                  <a16:creationId xmlns:a16="http://schemas.microsoft.com/office/drawing/2014/main" id="{03420F9E-3CB0-8C15-2888-A71B7AFE6A18}"/>
                </a:ext>
              </a:extLst>
            </p:cNvPr>
            <p:cNvSpPr/>
            <p:nvPr/>
          </p:nvSpPr>
          <p:spPr>
            <a:xfrm>
              <a:off x="4806426" y="4582220"/>
              <a:ext cx="1626902" cy="1607775"/>
            </a:xfrm>
            <a:prstGeom prst="ellipse">
              <a:avLst/>
            </a:prstGeom>
            <a:blipFill>
              <a:blip r:embed="rId5"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Ellipse 21">
              <a:extLst>
                <a:ext uri="{FF2B5EF4-FFF2-40B4-BE49-F238E27FC236}">
                  <a16:creationId xmlns:a16="http://schemas.microsoft.com/office/drawing/2014/main" id="{4AF50DA6-848A-33FF-FC5C-313D4BEA4317}"/>
                </a:ext>
              </a:extLst>
            </p:cNvPr>
            <p:cNvSpPr/>
            <p:nvPr/>
          </p:nvSpPr>
          <p:spPr>
            <a:xfrm>
              <a:off x="6694957" y="1413698"/>
              <a:ext cx="1626902" cy="1607775"/>
            </a:xfrm>
            <a:prstGeom prst="ellipse">
              <a:avLst/>
            </a:prstGeom>
            <a:blipFill>
              <a:blip r:embed="rId6"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3" name="Gerader Verbinder 22">
              <a:extLst>
                <a:ext uri="{FF2B5EF4-FFF2-40B4-BE49-F238E27FC236}">
                  <a16:creationId xmlns:a16="http://schemas.microsoft.com/office/drawing/2014/main" id="{9F080F56-0D89-BCE1-8066-280BFF312037}"/>
                </a:ext>
              </a:extLst>
            </p:cNvPr>
            <p:cNvCxnSpPr>
              <a:cxnSpLocks/>
            </p:cNvCxnSpPr>
            <p:nvPr/>
          </p:nvCxnSpPr>
          <p:spPr>
            <a:xfrm flipH="1">
              <a:off x="6139457" y="4208502"/>
              <a:ext cx="668390" cy="570050"/>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cxnSp>
          <p:nvCxnSpPr>
            <p:cNvPr id="24" name="Gerader Verbinder 23">
              <a:extLst>
                <a:ext uri="{FF2B5EF4-FFF2-40B4-BE49-F238E27FC236}">
                  <a16:creationId xmlns:a16="http://schemas.microsoft.com/office/drawing/2014/main" id="{A31CAF7D-A338-8A6B-6EAB-1020B2DFE260}"/>
                </a:ext>
              </a:extLst>
            </p:cNvPr>
            <p:cNvCxnSpPr>
              <a:cxnSpLocks/>
              <a:stCxn id="10" idx="4"/>
            </p:cNvCxnSpPr>
            <p:nvPr/>
          </p:nvCxnSpPr>
          <p:spPr>
            <a:xfrm flipH="1">
              <a:off x="10382963" y="3637001"/>
              <a:ext cx="643133" cy="1749106"/>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pic>
          <p:nvPicPr>
            <p:cNvPr id="26" name="Grafik 25" descr="Ein Bild, das Zubehör, Gepäck und Koffer, Tasche, Rucksack enthält.&#10;&#10;Automatisch generierte Beschreibung">
              <a:extLst>
                <a:ext uri="{FF2B5EF4-FFF2-40B4-BE49-F238E27FC236}">
                  <a16:creationId xmlns:a16="http://schemas.microsoft.com/office/drawing/2014/main" id="{89D2D32A-BAD1-BBE1-BB2F-0975BD53929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35454" y="2930564"/>
              <a:ext cx="3259176" cy="3259176"/>
            </a:xfrm>
            <a:prstGeom prst="rect">
              <a:avLst/>
            </a:prstGeom>
          </p:spPr>
        </p:pic>
        <p:pic>
          <p:nvPicPr>
            <p:cNvPr id="27" name="Grafik 26" descr="Ein Bild, das Gepäck und Koffer, Reißverschluss, Rucksack enthält.&#10;&#10;Automatisch generierte Beschreibung">
              <a:extLst>
                <a:ext uri="{FF2B5EF4-FFF2-40B4-BE49-F238E27FC236}">
                  <a16:creationId xmlns:a16="http://schemas.microsoft.com/office/drawing/2014/main" id="{BE16712D-F67F-EC8F-2CAE-4648E2B5A0E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51882" y="3403034"/>
              <a:ext cx="3259176" cy="3259176"/>
            </a:xfrm>
            <a:prstGeom prst="rect">
              <a:avLst/>
            </a:prstGeom>
          </p:spPr>
        </p:pic>
      </p:grpSp>
    </p:spTree>
    <p:extLst>
      <p:ext uri="{BB962C8B-B14F-4D97-AF65-F5344CB8AC3E}">
        <p14:creationId xmlns:p14="http://schemas.microsoft.com/office/powerpoint/2010/main" val="730872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0E53C850-05F7-427C-12F3-5DFF763BA0D9}"/>
              </a:ext>
            </a:extLst>
          </p:cNvPr>
          <p:cNvSpPr>
            <a:spLocks noGrp="1"/>
          </p:cNvSpPr>
          <p:nvPr>
            <p:ph type="body" sz="quarter" idx="11"/>
          </p:nvPr>
        </p:nvSpPr>
        <p:spPr>
          <a:xfrm>
            <a:off x="514283" y="2565400"/>
            <a:ext cx="4897641" cy="2916238"/>
          </a:xfrm>
        </p:spPr>
        <p:txBody>
          <a:bodyPr/>
          <a:lstStyle/>
          <a:p>
            <a:pPr>
              <a:spcBef>
                <a:spcPts val="600"/>
              </a:spcBef>
              <a:spcAft>
                <a:spcPts val="600"/>
              </a:spcAft>
            </a:pPr>
            <a:r>
              <a:rPr lang="de-DE" dirty="0">
                <a:solidFill>
                  <a:schemeClr val="tx1"/>
                </a:solidFill>
              </a:rPr>
              <a:t>Der Rucksack SPIN II besticht durch sein geräumiges Design und seine Details.</a:t>
            </a:r>
          </a:p>
          <a:p>
            <a:pPr>
              <a:spcBef>
                <a:spcPts val="600"/>
              </a:spcBef>
              <a:spcAft>
                <a:spcPts val="600"/>
              </a:spcAft>
            </a:pPr>
            <a:r>
              <a:rPr lang="de-DE" dirty="0">
                <a:solidFill>
                  <a:schemeClr val="tx1"/>
                </a:solidFill>
              </a:rPr>
              <a:t>Farbige Akzente geben ihm eine frische, aber unaufdringliche Note. Ob für die Arbeit oder den privaten Gebrauch, der SPIN II Rucksack ist funktional, zuverlässig und eine erschwingliche Wahl für alle, die Wert auf Nachhaltigkeit und Qualität legen.</a:t>
            </a:r>
            <a:endParaRPr lang="en-US" dirty="0">
              <a:solidFill>
                <a:schemeClr val="tx1"/>
              </a:solidFill>
            </a:endParaRPr>
          </a:p>
        </p:txBody>
      </p:sp>
      <p:sp>
        <p:nvSpPr>
          <p:cNvPr id="6" name="Textfeld 5">
            <a:extLst>
              <a:ext uri="{FF2B5EF4-FFF2-40B4-BE49-F238E27FC236}">
                <a16:creationId xmlns:a16="http://schemas.microsoft.com/office/drawing/2014/main" id="{CAC6DCDA-3073-B2D3-4856-66CFEAA38E0B}"/>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b="1" dirty="0">
                <a:latin typeface="Futura PT Demi" panose="020B0502020204020303" pitchFamily="34" charset="77"/>
              </a:rPr>
              <a:t>SPIN II</a:t>
            </a:r>
          </a:p>
        </p:txBody>
      </p:sp>
      <p:pic>
        <p:nvPicPr>
          <p:cNvPr id="2" name="Grafik 1" descr="Ein Bild, das Gepäck und Koffer, Zubehör, Tasche, Rucksack enthält.&#10;&#10;Automatisch generierte Beschreibung">
            <a:extLst>
              <a:ext uri="{FF2B5EF4-FFF2-40B4-BE49-F238E27FC236}">
                <a16:creationId xmlns:a16="http://schemas.microsoft.com/office/drawing/2014/main" id="{C52C8D92-9863-B590-ABA9-2CDF6F7964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94624" y="1369539"/>
            <a:ext cx="5838564" cy="5838564"/>
          </a:xfrm>
          <a:prstGeom prst="rect">
            <a:avLst/>
          </a:prstGeom>
        </p:spPr>
      </p:pic>
    </p:spTree>
    <p:extLst>
      <p:ext uri="{BB962C8B-B14F-4D97-AF65-F5344CB8AC3E}">
        <p14:creationId xmlns:p14="http://schemas.microsoft.com/office/powerpoint/2010/main" val="3465485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816080" y="1876620"/>
            <a:ext cx="5112568" cy="4540711"/>
          </a:xfrm>
          <a:prstGeom prst="rect">
            <a:avLst/>
          </a:prstGeom>
        </p:spPr>
        <p:txBody>
          <a:bodyPr/>
          <a:lstStyle/>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Großes Hauptfach mit gepolsterter Tasche für Notebook und zusätzlichem Platz für Dokumente</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Vortasche mit Workstation</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Kleine Tasche mit vertikalem Reißverschluss für Kleinigkeiten</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Weiche Netztasche auf der rechten Seite für Wasserflasche</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Gepolsterter Rücken und Schultergurt mit Gurtbandschlaufe und Ziernähte</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Metall-Logo auf der Vorderseite für individuelle Gestaltungsmöglichkeiten</a:t>
            </a:r>
          </a:p>
          <a:p>
            <a:pPr marL="285750" indent="-285750">
              <a:lnSpc>
                <a:spcPts val="2080"/>
              </a:lnSpc>
              <a:spcBef>
                <a:spcPts val="600"/>
              </a:spcBef>
              <a:spcAft>
                <a:spcPts val="600"/>
              </a:spcAft>
              <a:buFont typeface="Arial" panose="020B0604020202020204" pitchFamily="34" charset="0"/>
              <a:buChar char="•"/>
            </a:pPr>
            <a:r>
              <a:rPr lang="de-DE" sz="1400" dirty="0">
                <a:solidFill>
                  <a:schemeClr val="tx1"/>
                </a:solidFill>
              </a:rPr>
              <a:t>Fair und nachhaltig hergestellt aus 9 recycelten PET-Flaschen</a:t>
            </a:r>
          </a:p>
          <a:p>
            <a:pPr marL="0" indent="0">
              <a:lnSpc>
                <a:spcPct val="100000"/>
              </a:lnSpc>
              <a:spcBef>
                <a:spcPts val="600"/>
              </a:spcBef>
              <a:spcAft>
                <a:spcPts val="600"/>
              </a:spcAft>
            </a:pPr>
            <a:br>
              <a:rPr lang="da-DK" sz="1400" dirty="0">
                <a:solidFill>
                  <a:schemeClr val="tx1"/>
                </a:solidFill>
                <a:latin typeface="Futura PT Book"/>
                <a:cs typeface="Futura Medium" panose="020B0602020204020303"/>
              </a:rPr>
            </a:br>
            <a:r>
              <a:rPr lang="de-DE" sz="1400" dirty="0">
                <a:solidFill>
                  <a:schemeClr val="tx1"/>
                </a:solidFill>
              </a:rPr>
              <a:t>D32117-RPET Rucksack SPIN II Blau</a:t>
            </a:r>
          </a:p>
          <a:p>
            <a:pPr>
              <a:lnSpc>
                <a:spcPct val="100000"/>
              </a:lnSpc>
              <a:spcBef>
                <a:spcPts val="600"/>
              </a:spcBef>
              <a:spcAft>
                <a:spcPts val="600"/>
              </a:spcAft>
              <a:buClr>
                <a:srgbClr val="818387"/>
              </a:buClr>
            </a:pPr>
            <a:r>
              <a:rPr lang="de-DE" sz="1400" dirty="0">
                <a:solidFill>
                  <a:schemeClr val="tx1"/>
                </a:solidFill>
              </a:rPr>
              <a:t>D32118-RPET Rucksack SPIN II Rot</a:t>
            </a:r>
          </a:p>
          <a:p>
            <a:pPr marL="285750" indent="-285750">
              <a:lnSpc>
                <a:spcPts val="2080"/>
              </a:lnSpc>
              <a:spcBef>
                <a:spcPts val="600"/>
              </a:spcBef>
              <a:spcAft>
                <a:spcPts val="600"/>
              </a:spcAft>
              <a:buFont typeface="Arial" panose="020B0604020202020204" pitchFamily="34" charset="0"/>
              <a:buChar char="•"/>
            </a:pPr>
            <a:endParaRPr lang="en-US" sz="1400" dirty="0">
              <a:solidFill>
                <a:schemeClr val="tx1"/>
              </a:solidFill>
            </a:endParaRPr>
          </a:p>
        </p:txBody>
      </p:sp>
      <p:sp>
        <p:nvSpPr>
          <p:cNvPr id="15" name="Textplatzhalter 23">
            <a:extLst>
              <a:ext uri="{FF2B5EF4-FFF2-40B4-BE49-F238E27FC236}">
                <a16:creationId xmlns:a16="http://schemas.microsoft.com/office/drawing/2014/main" id="{FAFFB7AD-585B-F4FF-1C8B-F461CB82C178}"/>
              </a:ext>
            </a:extLst>
          </p:cNvPr>
          <p:cNvSpPr txBox="1">
            <a:spLocks/>
          </p:cNvSpPr>
          <p:nvPr/>
        </p:nvSpPr>
        <p:spPr>
          <a:xfrm>
            <a:off x="6816080" y="1268760"/>
            <a:ext cx="5613768" cy="576064"/>
          </a:xfrm>
          <a:prstGeom prst="rect">
            <a:avLst/>
          </a:prstGeom>
        </p:spPr>
        <p:txBody>
          <a:bodyPr lIns="0" tIns="0" rIns="0" bIns="0"/>
          <a:lstStyle>
            <a:lvl1pPr marL="0" indent="0" algn="l" defTabSz="914400" rtl="0" eaLnBrk="1" latinLnBrk="0" hangingPunct="1">
              <a:lnSpc>
                <a:spcPct val="100000"/>
              </a:lnSpc>
              <a:spcBef>
                <a:spcPts val="1200"/>
              </a:spcBef>
              <a:buFont typeface="Arial" panose="020B0604020202020204" pitchFamily="34" charset="0"/>
              <a:buNone/>
              <a:defRPr sz="3600" b="1" i="0" kern="1200" cap="all" spc="50" baseline="0">
                <a:solidFill>
                  <a:srgbClr val="3D3D3D"/>
                </a:solidFill>
                <a:latin typeface="Futura PT Demi" panose="020B0502020204020303" pitchFamily="34" charset="77"/>
                <a:ea typeface="Roboto Medium"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solidFill>
                  <a:schemeClr val="tx1"/>
                </a:solidFill>
              </a:rPr>
              <a:t>SPIN II</a:t>
            </a:r>
          </a:p>
        </p:txBody>
      </p:sp>
      <p:pic>
        <p:nvPicPr>
          <p:cNvPr id="8" name="Grafik 7" descr="Ein Bild, das Gepäck und Koffer, Zubehör, Tasche, Koffer enthält.&#10;&#10;Automatisch generierte Beschreibung">
            <a:extLst>
              <a:ext uri="{FF2B5EF4-FFF2-40B4-BE49-F238E27FC236}">
                <a16:creationId xmlns:a16="http://schemas.microsoft.com/office/drawing/2014/main" id="{054BC5B0-ECBC-7155-7BC0-B0DCB382BD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600" y="2745132"/>
            <a:ext cx="3764152" cy="3764152"/>
          </a:xfrm>
          <a:prstGeom prst="rect">
            <a:avLst/>
          </a:prstGeom>
        </p:spPr>
      </p:pic>
      <p:pic>
        <p:nvPicPr>
          <p:cNvPr id="9" name="Grafik 8" descr="Ein Bild, das Handtuch enthält.&#10;&#10;Automatisch generierte Beschreibung mit mittlerer Zuverlässigkeit">
            <a:extLst>
              <a:ext uri="{FF2B5EF4-FFF2-40B4-BE49-F238E27FC236}">
                <a16:creationId xmlns:a16="http://schemas.microsoft.com/office/drawing/2014/main" id="{B0A2F246-D827-CF13-4568-88B0CC1AA5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83632" y="1321032"/>
            <a:ext cx="3764152" cy="3764152"/>
          </a:xfrm>
          <a:prstGeom prst="rect">
            <a:avLst/>
          </a:prstGeom>
        </p:spPr>
      </p:pic>
    </p:spTree>
    <p:extLst>
      <p:ext uri="{BB962C8B-B14F-4D97-AF65-F5344CB8AC3E}">
        <p14:creationId xmlns:p14="http://schemas.microsoft.com/office/powerpoint/2010/main" val="3403151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platzhalter 13" descr="Ein Bild, das Zubehör, Tasche, Gepäck und Koffer, Handgepäck enthält.&#10;&#10;Automatisch generierte Beschreibung">
            <a:extLst>
              <a:ext uri="{FF2B5EF4-FFF2-40B4-BE49-F238E27FC236}">
                <a16:creationId xmlns:a16="http://schemas.microsoft.com/office/drawing/2014/main" id="{18989E67-A70C-B006-865D-CAC5023850E2}"/>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a:xfrm>
            <a:off x="3713204" y="2640419"/>
            <a:ext cx="1940972" cy="3035571"/>
          </a:xfrm>
        </p:spPr>
      </p:pic>
      <p:pic>
        <p:nvPicPr>
          <p:cNvPr id="12" name="Bildplatzhalter 11" descr="Ein Bild, das Zubehör, Gepäck und Koffer, Tasche, Rucksack enthält.&#10;&#10;Automatisch generierte Beschreibung">
            <a:extLst>
              <a:ext uri="{FF2B5EF4-FFF2-40B4-BE49-F238E27FC236}">
                <a16:creationId xmlns:a16="http://schemas.microsoft.com/office/drawing/2014/main" id="{988A5FC6-999F-6334-D347-5F7EF7471FB4}"/>
              </a:ext>
            </a:extLst>
          </p:cNvPr>
          <p:cNvPicPr>
            <a:picLocks noGrp="1" noChangeAspect="1"/>
          </p:cNvPicPr>
          <p:nvPr>
            <p:ph type="pic" sz="quarter" idx="20"/>
          </p:nvPr>
        </p:nvPicPr>
        <p:blipFill rotWithShape="1">
          <a:blip r:embed="rId3" cstate="screen">
            <a:extLst>
              <a:ext uri="{28A0092B-C50C-407E-A947-70E740481C1C}">
                <a14:useLocalDpi xmlns:a14="http://schemas.microsoft.com/office/drawing/2010/main"/>
              </a:ext>
            </a:extLst>
          </a:blip>
          <a:srcRect/>
          <a:stretch/>
        </p:blipFill>
        <p:spPr>
          <a:xfrm>
            <a:off x="182535" y="2359299"/>
            <a:ext cx="3212689" cy="3373957"/>
          </a:xfrm>
        </p:spPr>
      </p:pic>
      <p:pic>
        <p:nvPicPr>
          <p:cNvPr id="16" name="Bildplatzhalter 15" descr="Ein Bild, das Zubehör, Tasche, Gepäck und Koffer, Rucksack enthält.&#10;&#10;Automatisch generierte Beschreibung">
            <a:extLst>
              <a:ext uri="{FF2B5EF4-FFF2-40B4-BE49-F238E27FC236}">
                <a16:creationId xmlns:a16="http://schemas.microsoft.com/office/drawing/2014/main" id="{3C37CCAD-944C-59CD-7A6E-1EC456AD8093}"/>
              </a:ext>
            </a:extLst>
          </p:cNvPr>
          <p:cNvPicPr>
            <a:picLocks noGrp="1" noChangeAspect="1"/>
          </p:cNvPicPr>
          <p:nvPr>
            <p:ph type="pic" sz="quarter" idx="24"/>
          </p:nvPr>
        </p:nvPicPr>
        <p:blipFill rotWithShape="1">
          <a:blip r:embed="rId4" cstate="screen">
            <a:extLst>
              <a:ext uri="{28A0092B-C50C-407E-A947-70E740481C1C}">
                <a14:useLocalDpi xmlns:a14="http://schemas.microsoft.com/office/drawing/2010/main"/>
              </a:ext>
            </a:extLst>
          </a:blip>
          <a:srcRect/>
          <a:stretch/>
        </p:blipFill>
        <p:spPr>
          <a:xfrm>
            <a:off x="6204012" y="2718410"/>
            <a:ext cx="1940972" cy="2745065"/>
          </a:xfrm>
        </p:spPr>
      </p:pic>
      <p:pic>
        <p:nvPicPr>
          <p:cNvPr id="18" name="Bildplatzhalter 17" descr="Ein Bild, das Zubehör, Gepäck und Koffer, Tasche, Rucksack enthält.&#10;&#10;Automatisch generierte Beschreibung">
            <a:extLst>
              <a:ext uri="{FF2B5EF4-FFF2-40B4-BE49-F238E27FC236}">
                <a16:creationId xmlns:a16="http://schemas.microsoft.com/office/drawing/2014/main" id="{5C8A4873-1290-FA1C-D7D1-817DFDFE02E0}"/>
              </a:ext>
            </a:extLst>
          </p:cNvPr>
          <p:cNvPicPr>
            <a:picLocks noGrp="1" noChangeAspect="1"/>
          </p:cNvPicPr>
          <p:nvPr>
            <p:ph type="pic" sz="quarter" idx="27"/>
          </p:nvPr>
        </p:nvPicPr>
        <p:blipFill rotWithShape="1">
          <a:blip r:embed="rId5" cstate="screen">
            <a:extLst>
              <a:ext uri="{28A0092B-C50C-407E-A947-70E740481C1C}">
                <a14:useLocalDpi xmlns:a14="http://schemas.microsoft.com/office/drawing/2010/main"/>
              </a:ext>
            </a:extLst>
          </a:blip>
          <a:srcRect/>
          <a:stretch/>
        </p:blipFill>
        <p:spPr>
          <a:xfrm>
            <a:off x="8547671" y="2132856"/>
            <a:ext cx="3461794" cy="3916829"/>
          </a:xfrm>
        </p:spPr>
      </p:pic>
      <p:sp>
        <p:nvSpPr>
          <p:cNvPr id="6" name="Textplatzhalter 5">
            <a:extLst>
              <a:ext uri="{FF2B5EF4-FFF2-40B4-BE49-F238E27FC236}">
                <a16:creationId xmlns:a16="http://schemas.microsoft.com/office/drawing/2014/main" id="{3605C058-2E49-9102-B322-402BE908CE59}"/>
              </a:ext>
            </a:extLst>
          </p:cNvPr>
          <p:cNvSpPr>
            <a:spLocks noGrp="1"/>
          </p:cNvSpPr>
          <p:nvPr>
            <p:ph type="body" sz="quarter" idx="13"/>
          </p:nvPr>
        </p:nvSpPr>
        <p:spPr>
          <a:xfrm>
            <a:off x="515939" y="1664803"/>
            <a:ext cx="11017249" cy="867393"/>
          </a:xfrm>
        </p:spPr>
        <p:txBody>
          <a:bodyPr/>
          <a:lstStyle/>
          <a:p>
            <a:r>
              <a:rPr lang="de-DE" dirty="0">
                <a:solidFill>
                  <a:schemeClr val="tx1"/>
                </a:solidFill>
              </a:rPr>
              <a:t>Finden Sie den Rucksack, der perfekt zu Ihrem Lebensstil passt.</a:t>
            </a:r>
          </a:p>
        </p:txBody>
      </p:sp>
      <p:sp>
        <p:nvSpPr>
          <p:cNvPr id="7" name="Textplatzhalter 6">
            <a:extLst>
              <a:ext uri="{FF2B5EF4-FFF2-40B4-BE49-F238E27FC236}">
                <a16:creationId xmlns:a16="http://schemas.microsoft.com/office/drawing/2014/main" id="{2207FE63-1AC4-B410-40CB-37DD5520B3E4}"/>
              </a:ext>
            </a:extLst>
          </p:cNvPr>
          <p:cNvSpPr>
            <a:spLocks noGrp="1"/>
          </p:cNvSpPr>
          <p:nvPr>
            <p:ph type="body" sz="quarter" idx="11"/>
          </p:nvPr>
        </p:nvSpPr>
        <p:spPr/>
        <p:txBody>
          <a:bodyPr/>
          <a:lstStyle/>
          <a:p>
            <a:pPr algn="ctr"/>
            <a:r>
              <a:rPr lang="de-DE" dirty="0">
                <a:solidFill>
                  <a:schemeClr val="tx1"/>
                </a:solidFill>
              </a:rPr>
              <a:t>COMMUTER</a:t>
            </a:r>
          </a:p>
          <a:p>
            <a:pPr algn="ctr"/>
            <a:endParaRPr lang="de-DE" dirty="0">
              <a:solidFill>
                <a:schemeClr val="tx1"/>
              </a:solidFill>
            </a:endParaRPr>
          </a:p>
        </p:txBody>
      </p:sp>
      <p:sp>
        <p:nvSpPr>
          <p:cNvPr id="8" name="Textplatzhalter 7">
            <a:extLst>
              <a:ext uri="{FF2B5EF4-FFF2-40B4-BE49-F238E27FC236}">
                <a16:creationId xmlns:a16="http://schemas.microsoft.com/office/drawing/2014/main" id="{02ACA473-9347-19AC-3191-77C8B9AF86FC}"/>
              </a:ext>
            </a:extLst>
          </p:cNvPr>
          <p:cNvSpPr>
            <a:spLocks noGrp="1"/>
          </p:cNvSpPr>
          <p:nvPr>
            <p:ph type="body" sz="quarter" idx="28"/>
          </p:nvPr>
        </p:nvSpPr>
        <p:spPr/>
        <p:txBody>
          <a:bodyPr/>
          <a:lstStyle/>
          <a:p>
            <a:pPr algn="ctr"/>
            <a:r>
              <a:rPr lang="de-DE" dirty="0">
                <a:solidFill>
                  <a:schemeClr val="tx1"/>
                </a:solidFill>
              </a:rPr>
              <a:t>COMPANION </a:t>
            </a:r>
          </a:p>
        </p:txBody>
      </p:sp>
      <p:sp>
        <p:nvSpPr>
          <p:cNvPr id="9" name="Textplatzhalter 8">
            <a:extLst>
              <a:ext uri="{FF2B5EF4-FFF2-40B4-BE49-F238E27FC236}">
                <a16:creationId xmlns:a16="http://schemas.microsoft.com/office/drawing/2014/main" id="{EC944B66-1F55-8B40-15EF-18207055BACA}"/>
              </a:ext>
            </a:extLst>
          </p:cNvPr>
          <p:cNvSpPr>
            <a:spLocks noGrp="1"/>
          </p:cNvSpPr>
          <p:nvPr>
            <p:ph type="body" sz="quarter" idx="29"/>
          </p:nvPr>
        </p:nvSpPr>
        <p:spPr>
          <a:xfrm>
            <a:off x="6023992" y="5625244"/>
            <a:ext cx="2332732" cy="610654"/>
          </a:xfrm>
        </p:spPr>
        <p:txBody>
          <a:bodyPr/>
          <a:lstStyle/>
          <a:p>
            <a:pPr algn="ctr"/>
            <a:r>
              <a:rPr lang="de-DE" dirty="0">
                <a:solidFill>
                  <a:schemeClr val="tx1"/>
                </a:solidFill>
              </a:rPr>
              <a:t>SEEKER II</a:t>
            </a:r>
          </a:p>
        </p:txBody>
      </p:sp>
      <p:sp>
        <p:nvSpPr>
          <p:cNvPr id="10" name="Textplatzhalter 9">
            <a:extLst>
              <a:ext uri="{FF2B5EF4-FFF2-40B4-BE49-F238E27FC236}">
                <a16:creationId xmlns:a16="http://schemas.microsoft.com/office/drawing/2014/main" id="{D4525D3D-516C-4272-D7BD-999760A5F27F}"/>
              </a:ext>
            </a:extLst>
          </p:cNvPr>
          <p:cNvSpPr>
            <a:spLocks noGrp="1"/>
          </p:cNvSpPr>
          <p:nvPr>
            <p:ph type="body" sz="quarter" idx="30"/>
          </p:nvPr>
        </p:nvSpPr>
        <p:spPr>
          <a:xfrm>
            <a:off x="9163868" y="5625244"/>
            <a:ext cx="2332732" cy="610654"/>
          </a:xfrm>
        </p:spPr>
        <p:txBody>
          <a:bodyPr/>
          <a:lstStyle/>
          <a:p>
            <a:pPr algn="ctr"/>
            <a:r>
              <a:rPr lang="de-DE" dirty="0">
                <a:solidFill>
                  <a:schemeClr val="tx1"/>
                </a:solidFill>
              </a:rPr>
              <a:t>SPIN II</a:t>
            </a:r>
          </a:p>
        </p:txBody>
      </p:sp>
    </p:spTree>
    <p:extLst>
      <p:ext uri="{BB962C8B-B14F-4D97-AF65-F5344CB8AC3E}">
        <p14:creationId xmlns:p14="http://schemas.microsoft.com/office/powerpoint/2010/main" val="2382482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3605C058-2E49-9102-B322-402BE908CE59}"/>
              </a:ext>
            </a:extLst>
          </p:cNvPr>
          <p:cNvSpPr>
            <a:spLocks noGrp="1"/>
          </p:cNvSpPr>
          <p:nvPr>
            <p:ph type="body" sz="quarter" idx="13"/>
          </p:nvPr>
        </p:nvSpPr>
        <p:spPr/>
        <p:txBody>
          <a:bodyPr/>
          <a:lstStyle/>
          <a:p>
            <a:r>
              <a:rPr lang="de-DE" dirty="0">
                <a:solidFill>
                  <a:schemeClr val="tx1"/>
                </a:solidFill>
              </a:rPr>
              <a:t>Finden Sie den Rucksack, der perfekt zu Ihrem Lebensstil passt.</a:t>
            </a:r>
          </a:p>
        </p:txBody>
      </p:sp>
      <p:sp>
        <p:nvSpPr>
          <p:cNvPr id="7" name="Textplatzhalter 6">
            <a:extLst>
              <a:ext uri="{FF2B5EF4-FFF2-40B4-BE49-F238E27FC236}">
                <a16:creationId xmlns:a16="http://schemas.microsoft.com/office/drawing/2014/main" id="{2207FE63-1AC4-B410-40CB-37DD5520B3E4}"/>
              </a:ext>
            </a:extLst>
          </p:cNvPr>
          <p:cNvSpPr>
            <a:spLocks noGrp="1"/>
          </p:cNvSpPr>
          <p:nvPr>
            <p:ph type="body" sz="quarter" idx="11"/>
          </p:nvPr>
        </p:nvSpPr>
        <p:spPr>
          <a:xfrm>
            <a:off x="666924" y="2996952"/>
            <a:ext cx="2332732" cy="610654"/>
          </a:xfrm>
        </p:spPr>
        <p:txBody>
          <a:bodyPr/>
          <a:lstStyle/>
          <a:p>
            <a:pPr algn="ctr"/>
            <a:r>
              <a:rPr lang="de-DE" dirty="0">
                <a:solidFill>
                  <a:schemeClr val="tx1"/>
                </a:solidFill>
              </a:rPr>
              <a:t>COMMUTER</a:t>
            </a:r>
          </a:p>
        </p:txBody>
      </p:sp>
      <p:sp>
        <p:nvSpPr>
          <p:cNvPr id="8" name="Textplatzhalter 7">
            <a:extLst>
              <a:ext uri="{FF2B5EF4-FFF2-40B4-BE49-F238E27FC236}">
                <a16:creationId xmlns:a16="http://schemas.microsoft.com/office/drawing/2014/main" id="{02ACA473-9347-19AC-3191-77C8B9AF86FC}"/>
              </a:ext>
            </a:extLst>
          </p:cNvPr>
          <p:cNvSpPr>
            <a:spLocks noGrp="1"/>
          </p:cNvSpPr>
          <p:nvPr>
            <p:ph type="body" sz="quarter" idx="28"/>
          </p:nvPr>
        </p:nvSpPr>
        <p:spPr>
          <a:xfrm>
            <a:off x="3477359" y="2998366"/>
            <a:ext cx="2332732" cy="610654"/>
          </a:xfrm>
        </p:spPr>
        <p:txBody>
          <a:bodyPr/>
          <a:lstStyle/>
          <a:p>
            <a:pPr algn="ctr"/>
            <a:r>
              <a:rPr lang="de-DE" dirty="0">
                <a:solidFill>
                  <a:schemeClr val="tx1"/>
                </a:solidFill>
              </a:rPr>
              <a:t>COMPANION </a:t>
            </a:r>
          </a:p>
        </p:txBody>
      </p:sp>
      <p:sp>
        <p:nvSpPr>
          <p:cNvPr id="9" name="Textplatzhalter 8">
            <a:extLst>
              <a:ext uri="{FF2B5EF4-FFF2-40B4-BE49-F238E27FC236}">
                <a16:creationId xmlns:a16="http://schemas.microsoft.com/office/drawing/2014/main" id="{EC944B66-1F55-8B40-15EF-18207055BACA}"/>
              </a:ext>
            </a:extLst>
          </p:cNvPr>
          <p:cNvSpPr>
            <a:spLocks noGrp="1"/>
          </p:cNvSpPr>
          <p:nvPr>
            <p:ph type="body" sz="quarter" idx="29"/>
          </p:nvPr>
        </p:nvSpPr>
        <p:spPr>
          <a:xfrm>
            <a:off x="6319552" y="2998366"/>
            <a:ext cx="2332732" cy="610654"/>
          </a:xfrm>
        </p:spPr>
        <p:txBody>
          <a:bodyPr/>
          <a:lstStyle/>
          <a:p>
            <a:pPr algn="ctr"/>
            <a:r>
              <a:rPr lang="de-DE" dirty="0">
                <a:solidFill>
                  <a:schemeClr val="tx1"/>
                </a:solidFill>
              </a:rPr>
              <a:t>SEEKER II</a:t>
            </a:r>
          </a:p>
        </p:txBody>
      </p:sp>
      <p:sp>
        <p:nvSpPr>
          <p:cNvPr id="10" name="Textplatzhalter 9">
            <a:extLst>
              <a:ext uri="{FF2B5EF4-FFF2-40B4-BE49-F238E27FC236}">
                <a16:creationId xmlns:a16="http://schemas.microsoft.com/office/drawing/2014/main" id="{D4525D3D-516C-4272-D7BD-999760A5F27F}"/>
              </a:ext>
            </a:extLst>
          </p:cNvPr>
          <p:cNvSpPr>
            <a:spLocks noGrp="1"/>
          </p:cNvSpPr>
          <p:nvPr>
            <p:ph type="body" sz="quarter" idx="30"/>
          </p:nvPr>
        </p:nvSpPr>
        <p:spPr>
          <a:xfrm>
            <a:off x="9163868" y="2998366"/>
            <a:ext cx="2332732" cy="610654"/>
          </a:xfrm>
        </p:spPr>
        <p:txBody>
          <a:bodyPr/>
          <a:lstStyle/>
          <a:p>
            <a:pPr algn="ctr"/>
            <a:r>
              <a:rPr lang="de-DE" dirty="0">
                <a:solidFill>
                  <a:schemeClr val="tx1"/>
                </a:solidFill>
              </a:rPr>
              <a:t>SPIN II</a:t>
            </a:r>
          </a:p>
        </p:txBody>
      </p:sp>
      <p:sp>
        <p:nvSpPr>
          <p:cNvPr id="5" name="Textplatzhalter 6">
            <a:extLst>
              <a:ext uri="{FF2B5EF4-FFF2-40B4-BE49-F238E27FC236}">
                <a16:creationId xmlns:a16="http://schemas.microsoft.com/office/drawing/2014/main" id="{56F016DB-8E89-6478-0216-C0810E1B0918}"/>
              </a:ext>
            </a:extLst>
          </p:cNvPr>
          <p:cNvSpPr txBox="1">
            <a:spLocks/>
          </p:cNvSpPr>
          <p:nvPr/>
        </p:nvSpPr>
        <p:spPr>
          <a:xfrm>
            <a:off x="803412" y="3573016"/>
            <a:ext cx="1733935" cy="306034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solidFill>
                <a:latin typeface="Futura PT Book" panose="020B0502020204020303" pitchFamily="34" charset="0"/>
              </a:rPr>
              <a:t>D32115-RPET</a:t>
            </a:r>
          </a:p>
          <a:p>
            <a:pPr marL="0" indent="0">
              <a:lnSpc>
                <a:spcPct val="100000"/>
              </a:lnSpc>
            </a:pPr>
            <a:r>
              <a:rPr lang="en-US" sz="1600" b="0" dirty="0">
                <a:solidFill>
                  <a:schemeClr val="tx1"/>
                </a:solidFill>
                <a:latin typeface="Futura PT Book" panose="020B0502020204020303" pitchFamily="34" charset="0"/>
              </a:rPr>
              <a:t>D32120-RPET</a:t>
            </a:r>
          </a:p>
          <a:p>
            <a:pPr marL="0" indent="0">
              <a:lnSpc>
                <a:spcPct val="100000"/>
              </a:lnSpc>
            </a:pPr>
            <a:r>
              <a:rPr lang="en-US" sz="1600" b="0" dirty="0">
                <a:solidFill>
                  <a:schemeClr val="tx1"/>
                </a:solidFill>
                <a:latin typeface="Futura PT Book" panose="020B0502020204020303" pitchFamily="34" charset="0"/>
              </a:rPr>
              <a:t>D32121-RPET</a:t>
            </a:r>
          </a:p>
          <a:p>
            <a:pPr marL="0" indent="0">
              <a:lnSpc>
                <a:spcPct val="100000"/>
              </a:lnSpc>
            </a:pPr>
            <a:r>
              <a:rPr lang="en-US" sz="1600" b="0" dirty="0">
                <a:solidFill>
                  <a:schemeClr val="tx1"/>
                </a:solidFill>
                <a:latin typeface="Futura PT Book" panose="020B0502020204020303" pitchFamily="34" charset="0"/>
              </a:rPr>
              <a:t>D32122-RPET</a:t>
            </a:r>
          </a:p>
          <a:p>
            <a:pPr marL="0" indent="0">
              <a:lnSpc>
                <a:spcPct val="100000"/>
              </a:lnSpc>
            </a:pPr>
            <a:r>
              <a:rPr lang="en-US" sz="1600" b="0" dirty="0">
                <a:solidFill>
                  <a:schemeClr val="tx1"/>
                </a:solidFill>
                <a:latin typeface="Futura PT Book" panose="020B0502020204020303" pitchFamily="34" charset="0"/>
              </a:rPr>
              <a:t>D32123-RPET</a:t>
            </a:r>
          </a:p>
          <a:p>
            <a:pPr marL="0" indent="0">
              <a:lnSpc>
                <a:spcPct val="100000"/>
              </a:lnSpc>
            </a:pPr>
            <a:r>
              <a:rPr lang="en-US" sz="1600" b="0" dirty="0">
                <a:solidFill>
                  <a:schemeClr val="tx1"/>
                </a:solidFill>
                <a:latin typeface="Futura PT Book" panose="020B0502020204020303" pitchFamily="34" charset="0"/>
              </a:rPr>
              <a:t>D32124-RPET</a:t>
            </a:r>
          </a:p>
          <a:p>
            <a:pPr marL="0" indent="0">
              <a:lnSpc>
                <a:spcPct val="100000"/>
              </a:lnSpc>
            </a:pPr>
            <a:r>
              <a:rPr lang="de-DE" sz="1600" b="0" dirty="0">
                <a:solidFill>
                  <a:schemeClr val="tx1"/>
                </a:solidFill>
                <a:latin typeface="Futura PT Book" panose="020B0502020204020303" pitchFamily="34" charset="0"/>
              </a:rPr>
              <a:t>D32126 </a:t>
            </a:r>
          </a:p>
          <a:p>
            <a:pPr>
              <a:lnSpc>
                <a:spcPct val="100000"/>
              </a:lnSpc>
            </a:pPr>
            <a:r>
              <a:rPr lang="en-US" sz="1600" b="0" dirty="0">
                <a:solidFill>
                  <a:schemeClr val="tx1"/>
                </a:solidFill>
                <a:latin typeface="Futura PT Book" panose="020B0502020204020303" pitchFamily="34" charset="0"/>
              </a:rPr>
              <a:t>D32125</a:t>
            </a:r>
            <a:r>
              <a:rPr lang="en-US" sz="1200" b="0" dirty="0">
                <a:solidFill>
                  <a:schemeClr val="tx1"/>
                </a:solidFill>
              </a:rPr>
              <a:t>		</a:t>
            </a:r>
          </a:p>
        </p:txBody>
      </p:sp>
      <p:sp>
        <p:nvSpPr>
          <p:cNvPr id="25" name="Textplatzhalter 6">
            <a:extLst>
              <a:ext uri="{FF2B5EF4-FFF2-40B4-BE49-F238E27FC236}">
                <a16:creationId xmlns:a16="http://schemas.microsoft.com/office/drawing/2014/main" id="{33025948-35BA-E954-C28C-1A37633C7DD0}"/>
              </a:ext>
            </a:extLst>
          </p:cNvPr>
          <p:cNvSpPr txBox="1">
            <a:spLocks/>
          </p:cNvSpPr>
          <p:nvPr/>
        </p:nvSpPr>
        <p:spPr>
          <a:xfrm>
            <a:off x="2093813" y="3573016"/>
            <a:ext cx="1733935" cy="259228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solidFill>
                <a:latin typeface="Futura PT Book" panose="020B0502020204020303" pitchFamily="34" charset="0"/>
              </a:rPr>
              <a:t>Schwarz	</a:t>
            </a:r>
          </a:p>
          <a:p>
            <a:pPr marL="0" indent="0">
              <a:lnSpc>
                <a:spcPct val="100000"/>
              </a:lnSpc>
            </a:pPr>
            <a:r>
              <a:rPr lang="en-US" sz="1600" b="0" dirty="0">
                <a:solidFill>
                  <a:schemeClr val="tx1"/>
                </a:solidFill>
                <a:latin typeface="Futura PT Book" panose="020B0502020204020303" pitchFamily="34" charset="0"/>
              </a:rPr>
              <a:t>Navy </a:t>
            </a:r>
            <a:r>
              <a:rPr lang="en-US" sz="1600" b="0" dirty="0" err="1">
                <a:solidFill>
                  <a:schemeClr val="tx1"/>
                </a:solidFill>
                <a:latin typeface="Futura PT Book" panose="020B0502020204020303" pitchFamily="34" charset="0"/>
              </a:rPr>
              <a:t>Blau</a:t>
            </a:r>
            <a:endParaRPr lang="en-US" sz="1600" b="0" dirty="0">
              <a:solidFill>
                <a:schemeClr val="tx1"/>
              </a:solidFill>
              <a:latin typeface="Futura PT Book" panose="020B0502020204020303" pitchFamily="34" charset="0"/>
            </a:endParaRPr>
          </a:p>
          <a:p>
            <a:pPr marL="0" indent="0">
              <a:lnSpc>
                <a:spcPct val="100000"/>
              </a:lnSpc>
            </a:pPr>
            <a:r>
              <a:rPr lang="en-US" sz="1600" b="0" dirty="0">
                <a:solidFill>
                  <a:schemeClr val="tx1"/>
                </a:solidFill>
                <a:latin typeface="Futura PT Book" panose="020B0502020204020303" pitchFamily="34" charset="0"/>
              </a:rPr>
              <a:t>Rot</a:t>
            </a:r>
          </a:p>
          <a:p>
            <a:pPr marL="0" indent="0">
              <a:lnSpc>
                <a:spcPct val="100000"/>
              </a:lnSpc>
            </a:pPr>
            <a:r>
              <a:rPr lang="en-US" sz="1600" b="0" dirty="0" err="1">
                <a:solidFill>
                  <a:schemeClr val="tx1"/>
                </a:solidFill>
                <a:latin typeface="Futura PT Book" panose="020B0502020204020303" pitchFamily="34" charset="0"/>
              </a:rPr>
              <a:t>Eisblau</a:t>
            </a:r>
            <a:endParaRPr lang="en-US" sz="1600" b="0" dirty="0">
              <a:solidFill>
                <a:schemeClr val="tx1"/>
              </a:solidFill>
              <a:latin typeface="Futura PT Book" panose="020B0502020204020303" pitchFamily="34" charset="0"/>
            </a:endParaRPr>
          </a:p>
          <a:p>
            <a:pPr marL="0" indent="0">
              <a:lnSpc>
                <a:spcPct val="100000"/>
              </a:lnSpc>
            </a:pPr>
            <a:r>
              <a:rPr lang="en-US" sz="1600" b="0" dirty="0">
                <a:solidFill>
                  <a:schemeClr val="tx1"/>
                </a:solidFill>
                <a:latin typeface="Futura PT Book" panose="020B0502020204020303" pitchFamily="34" charset="0"/>
              </a:rPr>
              <a:t>LIME</a:t>
            </a:r>
          </a:p>
          <a:p>
            <a:pPr marL="0" indent="0">
              <a:lnSpc>
                <a:spcPct val="100000"/>
              </a:lnSpc>
            </a:pPr>
            <a:r>
              <a:rPr lang="en-US" sz="1600" b="0" dirty="0">
                <a:solidFill>
                  <a:schemeClr val="tx1"/>
                </a:solidFill>
                <a:latin typeface="Futura PT Book" panose="020B0502020204020303" pitchFamily="34" charset="0"/>
              </a:rPr>
              <a:t>Braun </a:t>
            </a:r>
          </a:p>
          <a:p>
            <a:pPr marL="0" indent="0">
              <a:lnSpc>
                <a:spcPct val="100000"/>
              </a:lnSpc>
            </a:pPr>
            <a:r>
              <a:rPr lang="en-US" sz="1600" b="0" dirty="0">
                <a:solidFill>
                  <a:schemeClr val="tx1"/>
                </a:solidFill>
                <a:latin typeface="Futura PT Book" panose="020B0502020204020303" pitchFamily="34" charset="0"/>
              </a:rPr>
              <a:t>Camo</a:t>
            </a:r>
          </a:p>
          <a:p>
            <a:pPr marL="0" indent="0">
              <a:lnSpc>
                <a:spcPct val="100000"/>
              </a:lnSpc>
            </a:pPr>
            <a:r>
              <a:rPr lang="en-US" sz="1600" b="0" dirty="0">
                <a:solidFill>
                  <a:schemeClr val="tx1"/>
                </a:solidFill>
                <a:latin typeface="Futura PT Book" panose="020B0502020204020303" pitchFamily="34" charset="0"/>
              </a:rPr>
              <a:t>Reflective</a:t>
            </a:r>
          </a:p>
        </p:txBody>
      </p:sp>
      <p:sp>
        <p:nvSpPr>
          <p:cNvPr id="26" name="Textplatzhalter 6">
            <a:extLst>
              <a:ext uri="{FF2B5EF4-FFF2-40B4-BE49-F238E27FC236}">
                <a16:creationId xmlns:a16="http://schemas.microsoft.com/office/drawing/2014/main" id="{80823732-CCCE-8E69-7244-A4939013EF42}"/>
              </a:ext>
            </a:extLst>
          </p:cNvPr>
          <p:cNvSpPr txBox="1">
            <a:spLocks/>
          </p:cNvSpPr>
          <p:nvPr/>
        </p:nvSpPr>
        <p:spPr>
          <a:xfrm>
            <a:off x="3611724" y="3573016"/>
            <a:ext cx="1733935" cy="36004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lumMod val="75000"/>
                    <a:lumOff val="25000"/>
                  </a:schemeClr>
                </a:solidFill>
                <a:latin typeface="Futura PT Book" panose="020B0502020204020303" pitchFamily="34" charset="0"/>
              </a:rPr>
              <a:t>D32116-RPET	</a:t>
            </a:r>
          </a:p>
          <a:p>
            <a:pPr marL="0" indent="0">
              <a:lnSpc>
                <a:spcPct val="100000"/>
              </a:lnSpc>
            </a:pPr>
            <a:r>
              <a:rPr lang="en-US" sz="1600" b="0" dirty="0">
                <a:solidFill>
                  <a:schemeClr val="tx1">
                    <a:lumMod val="75000"/>
                    <a:lumOff val="25000"/>
                  </a:schemeClr>
                </a:solidFill>
              </a:rPr>
              <a:t>		</a:t>
            </a:r>
          </a:p>
        </p:txBody>
      </p:sp>
      <p:sp>
        <p:nvSpPr>
          <p:cNvPr id="27" name="Textplatzhalter 6">
            <a:extLst>
              <a:ext uri="{FF2B5EF4-FFF2-40B4-BE49-F238E27FC236}">
                <a16:creationId xmlns:a16="http://schemas.microsoft.com/office/drawing/2014/main" id="{CE17AE0F-B1FD-39CD-662D-A52D509E1968}"/>
              </a:ext>
            </a:extLst>
          </p:cNvPr>
          <p:cNvSpPr txBox="1">
            <a:spLocks/>
          </p:cNvSpPr>
          <p:nvPr/>
        </p:nvSpPr>
        <p:spPr>
          <a:xfrm>
            <a:off x="4783730" y="3573016"/>
            <a:ext cx="979974" cy="36004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solidFill>
                <a:latin typeface="Futura PT Book" panose="020B0502020204020303" pitchFamily="34" charset="0"/>
              </a:rPr>
              <a:t>Schwarz	</a:t>
            </a:r>
          </a:p>
          <a:p>
            <a:pPr marL="0" indent="0">
              <a:lnSpc>
                <a:spcPct val="100000"/>
              </a:lnSpc>
            </a:pPr>
            <a:r>
              <a:rPr lang="en-US" sz="1600" b="0" dirty="0">
                <a:solidFill>
                  <a:schemeClr val="tx1"/>
                </a:solidFill>
              </a:rPr>
              <a:t>		</a:t>
            </a:r>
          </a:p>
        </p:txBody>
      </p:sp>
      <p:sp>
        <p:nvSpPr>
          <p:cNvPr id="28" name="Textplatzhalter 6">
            <a:extLst>
              <a:ext uri="{FF2B5EF4-FFF2-40B4-BE49-F238E27FC236}">
                <a16:creationId xmlns:a16="http://schemas.microsoft.com/office/drawing/2014/main" id="{494814D8-0323-EDB6-5E6A-0D46D2D60741}"/>
              </a:ext>
            </a:extLst>
          </p:cNvPr>
          <p:cNvSpPr txBox="1">
            <a:spLocks/>
          </p:cNvSpPr>
          <p:nvPr/>
        </p:nvSpPr>
        <p:spPr>
          <a:xfrm>
            <a:off x="6456040" y="3573016"/>
            <a:ext cx="1733935" cy="36004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solidFill>
                <a:latin typeface="Futura PT Book" panose="020B0502020204020303" pitchFamily="34" charset="0"/>
              </a:rPr>
              <a:t>D32119-RPET	</a:t>
            </a:r>
          </a:p>
          <a:p>
            <a:pPr marL="0" indent="0">
              <a:lnSpc>
                <a:spcPct val="100000"/>
              </a:lnSpc>
            </a:pPr>
            <a:r>
              <a:rPr lang="en-US" sz="1600" b="0" dirty="0">
                <a:solidFill>
                  <a:schemeClr val="tx1"/>
                </a:solidFill>
              </a:rPr>
              <a:t>		</a:t>
            </a:r>
          </a:p>
        </p:txBody>
      </p:sp>
      <p:sp>
        <p:nvSpPr>
          <p:cNvPr id="29" name="Textplatzhalter 6">
            <a:extLst>
              <a:ext uri="{FF2B5EF4-FFF2-40B4-BE49-F238E27FC236}">
                <a16:creationId xmlns:a16="http://schemas.microsoft.com/office/drawing/2014/main" id="{BEF55DD2-7264-B751-B8BD-474686B373A4}"/>
              </a:ext>
            </a:extLst>
          </p:cNvPr>
          <p:cNvSpPr txBox="1">
            <a:spLocks/>
          </p:cNvSpPr>
          <p:nvPr/>
        </p:nvSpPr>
        <p:spPr>
          <a:xfrm>
            <a:off x="7628046" y="3573016"/>
            <a:ext cx="990444" cy="36004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lumMod val="75000"/>
                    <a:lumOff val="25000"/>
                  </a:schemeClr>
                </a:solidFill>
                <a:latin typeface="Futura PT Book" panose="020B0502020204020303" pitchFamily="34" charset="0"/>
              </a:rPr>
              <a:t>Schwarz	</a:t>
            </a:r>
          </a:p>
          <a:p>
            <a:pPr marL="0" indent="0">
              <a:lnSpc>
                <a:spcPct val="100000"/>
              </a:lnSpc>
            </a:pPr>
            <a:r>
              <a:rPr lang="en-US" sz="1600" b="0" dirty="0">
                <a:solidFill>
                  <a:schemeClr val="tx1">
                    <a:lumMod val="75000"/>
                    <a:lumOff val="25000"/>
                  </a:schemeClr>
                </a:solidFill>
              </a:rPr>
              <a:t>		</a:t>
            </a:r>
          </a:p>
        </p:txBody>
      </p:sp>
      <p:sp>
        <p:nvSpPr>
          <p:cNvPr id="30" name="Textplatzhalter 6">
            <a:extLst>
              <a:ext uri="{FF2B5EF4-FFF2-40B4-BE49-F238E27FC236}">
                <a16:creationId xmlns:a16="http://schemas.microsoft.com/office/drawing/2014/main" id="{4DAB65EB-CF99-17BA-373B-910F60E7A990}"/>
              </a:ext>
            </a:extLst>
          </p:cNvPr>
          <p:cNvSpPr txBox="1">
            <a:spLocks/>
          </p:cNvSpPr>
          <p:nvPr/>
        </p:nvSpPr>
        <p:spPr>
          <a:xfrm>
            <a:off x="9524640" y="3584030"/>
            <a:ext cx="1733935" cy="763066"/>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solidFill>
                <a:latin typeface="Futura PT Book" panose="020B0502020204020303" pitchFamily="34" charset="0"/>
              </a:rPr>
              <a:t>D32117-RPET</a:t>
            </a:r>
          </a:p>
          <a:p>
            <a:pPr marL="0" indent="0">
              <a:lnSpc>
                <a:spcPct val="100000"/>
              </a:lnSpc>
            </a:pPr>
            <a:r>
              <a:rPr lang="en-US" sz="1600" b="0" dirty="0">
                <a:solidFill>
                  <a:schemeClr val="tx1"/>
                </a:solidFill>
                <a:latin typeface="Futura PT Book" panose="020B0502020204020303" pitchFamily="34" charset="0"/>
              </a:rPr>
              <a:t>D32118-RPET	</a:t>
            </a:r>
          </a:p>
          <a:p>
            <a:pPr marL="0" indent="0">
              <a:lnSpc>
                <a:spcPct val="100000"/>
              </a:lnSpc>
            </a:pPr>
            <a:r>
              <a:rPr lang="en-US" sz="1600" b="0" dirty="0">
                <a:solidFill>
                  <a:schemeClr val="tx1"/>
                </a:solidFill>
              </a:rPr>
              <a:t>		</a:t>
            </a:r>
          </a:p>
        </p:txBody>
      </p:sp>
      <p:sp>
        <p:nvSpPr>
          <p:cNvPr id="31" name="Textplatzhalter 6">
            <a:extLst>
              <a:ext uri="{FF2B5EF4-FFF2-40B4-BE49-F238E27FC236}">
                <a16:creationId xmlns:a16="http://schemas.microsoft.com/office/drawing/2014/main" id="{EBB430DA-AF54-2986-0FC1-CCFEF65A23FA}"/>
              </a:ext>
            </a:extLst>
          </p:cNvPr>
          <p:cNvSpPr txBox="1">
            <a:spLocks/>
          </p:cNvSpPr>
          <p:nvPr/>
        </p:nvSpPr>
        <p:spPr>
          <a:xfrm>
            <a:off x="10696646" y="3584030"/>
            <a:ext cx="763950" cy="763066"/>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err="1">
                <a:solidFill>
                  <a:schemeClr val="tx1">
                    <a:lumMod val="75000"/>
                    <a:lumOff val="25000"/>
                  </a:schemeClr>
                </a:solidFill>
                <a:latin typeface="Futura PT Book" panose="020B0502020204020303" pitchFamily="34" charset="0"/>
              </a:rPr>
              <a:t>Blau</a:t>
            </a:r>
            <a:endParaRPr lang="en-US" sz="1600" b="0" dirty="0">
              <a:solidFill>
                <a:schemeClr val="tx1">
                  <a:lumMod val="75000"/>
                  <a:lumOff val="25000"/>
                </a:schemeClr>
              </a:solidFill>
              <a:latin typeface="Futura PT Book" panose="020B0502020204020303" pitchFamily="34" charset="0"/>
            </a:endParaRPr>
          </a:p>
          <a:p>
            <a:pPr marL="0" indent="0">
              <a:lnSpc>
                <a:spcPct val="100000"/>
              </a:lnSpc>
            </a:pPr>
            <a:r>
              <a:rPr lang="en-US" sz="1600" b="0" dirty="0">
                <a:solidFill>
                  <a:schemeClr val="tx1">
                    <a:lumMod val="75000"/>
                    <a:lumOff val="25000"/>
                  </a:schemeClr>
                </a:solidFill>
                <a:latin typeface="Futura PT Book" panose="020B0502020204020303" pitchFamily="34" charset="0"/>
              </a:rPr>
              <a:t>Rot	</a:t>
            </a:r>
          </a:p>
          <a:p>
            <a:pPr marL="0" indent="0">
              <a:lnSpc>
                <a:spcPct val="100000"/>
              </a:lnSpc>
            </a:pPr>
            <a:r>
              <a:rPr lang="en-US" sz="1600" b="0" dirty="0">
                <a:solidFill>
                  <a:schemeClr val="tx1">
                    <a:lumMod val="75000"/>
                    <a:lumOff val="25000"/>
                  </a:schemeClr>
                </a:solidFill>
              </a:rPr>
              <a:t>		</a:t>
            </a:r>
          </a:p>
        </p:txBody>
      </p:sp>
    </p:spTree>
    <p:extLst>
      <p:ext uri="{BB962C8B-B14F-4D97-AF65-F5344CB8AC3E}">
        <p14:creationId xmlns:p14="http://schemas.microsoft.com/office/powerpoint/2010/main" val="3390887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3605C058-2E49-9102-B322-402BE908CE59}"/>
              </a:ext>
            </a:extLst>
          </p:cNvPr>
          <p:cNvSpPr>
            <a:spLocks noGrp="1"/>
          </p:cNvSpPr>
          <p:nvPr>
            <p:ph type="body" sz="quarter" idx="13"/>
          </p:nvPr>
        </p:nvSpPr>
        <p:spPr/>
        <p:txBody>
          <a:bodyPr/>
          <a:lstStyle/>
          <a:p>
            <a:pPr>
              <a:lnSpc>
                <a:spcPct val="90000"/>
              </a:lnSpc>
              <a:spcBef>
                <a:spcPts val="1000"/>
              </a:spcBef>
            </a:pPr>
            <a:r>
              <a:rPr lang="de-DE" sz="3200" b="1" dirty="0">
                <a:solidFill>
                  <a:schemeClr val="tx1"/>
                </a:solidFill>
                <a:latin typeface="Futura PT Demi" panose="020B0502020204020303" pitchFamily="34" charset="77"/>
              </a:rPr>
              <a:t>Nachhaltigkeit</a:t>
            </a:r>
          </a:p>
        </p:txBody>
      </p:sp>
      <p:sp>
        <p:nvSpPr>
          <p:cNvPr id="16" name="Textplatzhalter 3">
            <a:extLst>
              <a:ext uri="{FF2B5EF4-FFF2-40B4-BE49-F238E27FC236}">
                <a16:creationId xmlns:a16="http://schemas.microsoft.com/office/drawing/2014/main" id="{30739A38-72F3-FBDE-CE4B-6D157DE4C62D}"/>
              </a:ext>
            </a:extLst>
          </p:cNvPr>
          <p:cNvSpPr>
            <a:spLocks noGrp="1"/>
          </p:cNvSpPr>
          <p:nvPr>
            <p:ph type="body" sz="quarter" idx="11"/>
          </p:nvPr>
        </p:nvSpPr>
        <p:spPr>
          <a:xfrm>
            <a:off x="514283" y="2565400"/>
            <a:ext cx="6493730" cy="2916238"/>
          </a:xfrm>
        </p:spPr>
        <p:txBody>
          <a:bodyPr/>
          <a:lstStyle/>
          <a:p>
            <a:pPr>
              <a:lnSpc>
                <a:spcPts val="2440"/>
              </a:lnSpc>
              <a:spcBef>
                <a:spcPts val="600"/>
              </a:spcBef>
              <a:spcAft>
                <a:spcPts val="600"/>
              </a:spcAft>
            </a:pPr>
            <a:r>
              <a:rPr lang="de-DE" sz="1600" b="0" cap="none" dirty="0">
                <a:solidFill>
                  <a:schemeClr val="tx1"/>
                </a:solidFill>
                <a:latin typeface="Futura PT Book" panose="020B0502020204020303" pitchFamily="34" charset="77"/>
              </a:rPr>
              <a:t>Unser heutiges Handeln prägt die Welt von morgen. Deshalb setzt DICOTA auf ökologisch sinnvolle Lösungen und fertigt alle ECO-Kollektionen aus nachhaltigem, recyceltem PET.</a:t>
            </a:r>
            <a:br>
              <a:rPr lang="en-US" sz="1600" b="0" cap="none" dirty="0">
                <a:solidFill>
                  <a:schemeClr val="tx1"/>
                </a:solidFill>
                <a:latin typeface="Futura PT Book" panose="020B0502020204020303" pitchFamily="34" charset="77"/>
              </a:rPr>
            </a:br>
            <a:endParaRPr lang="de-DE" sz="1600" b="0" cap="none" dirty="0">
              <a:solidFill>
                <a:schemeClr val="tx1"/>
              </a:solidFill>
              <a:latin typeface="Futura PT Book" panose="020B0502020204020303" pitchFamily="34" charset="77"/>
            </a:endParaRPr>
          </a:p>
          <a:p>
            <a:pPr marL="285750" indent="-285750">
              <a:lnSpc>
                <a:spcPts val="2440"/>
              </a:lnSpc>
              <a:spcBef>
                <a:spcPts val="600"/>
              </a:spcBef>
              <a:spcAft>
                <a:spcPts val="600"/>
              </a:spcAft>
              <a:buFont typeface="Arial" panose="020B0604020202020204" pitchFamily="34" charset="0"/>
              <a:buChar char="•"/>
            </a:pPr>
            <a:r>
              <a:rPr lang="de-DE" sz="1600" b="0" cap="none" dirty="0">
                <a:solidFill>
                  <a:schemeClr val="tx1"/>
                </a:solidFill>
                <a:latin typeface="Futura PT Book" panose="020B0502020204020303" pitchFamily="34" charset="77"/>
              </a:rPr>
              <a:t>Ressourcenschonung durch hochwertige und langlebige Produkte</a:t>
            </a:r>
          </a:p>
          <a:p>
            <a:pPr marL="285750" indent="-285750">
              <a:lnSpc>
                <a:spcPts val="2440"/>
              </a:lnSpc>
              <a:spcBef>
                <a:spcPts val="600"/>
              </a:spcBef>
              <a:spcAft>
                <a:spcPts val="600"/>
              </a:spcAft>
              <a:buFont typeface="Arial" panose="020B0604020202020204" pitchFamily="34" charset="0"/>
              <a:buChar char="•"/>
            </a:pPr>
            <a:r>
              <a:rPr lang="de-DE" sz="1600" b="0" cap="none" dirty="0">
                <a:solidFill>
                  <a:schemeClr val="tx1"/>
                </a:solidFill>
                <a:latin typeface="Futura PT Book" panose="020B0502020204020303" pitchFamily="34" charset="77"/>
              </a:rPr>
              <a:t>Alle Produkte sind 100% frei von schädlichem PVC</a:t>
            </a:r>
          </a:p>
          <a:p>
            <a:pPr marL="285750" indent="-285750">
              <a:lnSpc>
                <a:spcPts val="2440"/>
              </a:lnSpc>
              <a:spcBef>
                <a:spcPts val="600"/>
              </a:spcBef>
              <a:spcAft>
                <a:spcPts val="600"/>
              </a:spcAft>
              <a:buFont typeface="Arial" panose="020B0604020202020204" pitchFamily="34" charset="0"/>
              <a:buChar char="•"/>
            </a:pPr>
            <a:r>
              <a:rPr lang="de-DE" sz="1600" b="0" cap="none" dirty="0">
                <a:solidFill>
                  <a:schemeClr val="tx1"/>
                </a:solidFill>
                <a:latin typeface="Futura PT Book" panose="020B0502020204020303" pitchFamily="34" charset="77"/>
              </a:rPr>
              <a:t>Die Produktion entspricht vollständig der europäischen REACH-Norm</a:t>
            </a:r>
          </a:p>
          <a:p>
            <a:pPr marL="285750" indent="-285750">
              <a:lnSpc>
                <a:spcPts val="2440"/>
              </a:lnSpc>
              <a:spcBef>
                <a:spcPts val="600"/>
              </a:spcBef>
              <a:spcAft>
                <a:spcPts val="600"/>
              </a:spcAft>
              <a:buFont typeface="Arial" panose="020B0604020202020204" pitchFamily="34" charset="0"/>
              <a:buChar char="•"/>
            </a:pPr>
            <a:r>
              <a:rPr lang="de-DE" sz="1600" b="0" cap="none" dirty="0" err="1">
                <a:solidFill>
                  <a:schemeClr val="tx1"/>
                </a:solidFill>
                <a:latin typeface="Futura PT Book" panose="020B0502020204020303" pitchFamily="34" charset="77"/>
              </a:rPr>
              <a:t>Amfori</a:t>
            </a:r>
            <a:r>
              <a:rPr lang="de-DE" sz="1600" b="0" cap="none" dirty="0">
                <a:solidFill>
                  <a:schemeClr val="tx1"/>
                </a:solidFill>
                <a:latin typeface="Futura PT Book" panose="020B0502020204020303" pitchFamily="34" charset="77"/>
              </a:rPr>
              <a:t> BSCI-zertifiziert, um die soziale Leistung in globalen Lieferketten zu verbessern</a:t>
            </a:r>
            <a:endParaRPr lang="en-US" sz="1600" b="0" cap="none" dirty="0">
              <a:solidFill>
                <a:schemeClr val="tx1"/>
              </a:solidFill>
              <a:latin typeface="Futura PT Book" panose="020B0502020204020303" pitchFamily="34" charset="77"/>
            </a:endParaRPr>
          </a:p>
        </p:txBody>
      </p:sp>
      <p:grpSp>
        <p:nvGrpSpPr>
          <p:cNvPr id="20" name="Gruppieren 19">
            <a:extLst>
              <a:ext uri="{FF2B5EF4-FFF2-40B4-BE49-F238E27FC236}">
                <a16:creationId xmlns:a16="http://schemas.microsoft.com/office/drawing/2014/main" id="{F02AC2D6-C685-A331-2338-C9A92C9ADB3C}"/>
              </a:ext>
            </a:extLst>
          </p:cNvPr>
          <p:cNvGrpSpPr/>
          <p:nvPr/>
        </p:nvGrpSpPr>
        <p:grpSpPr>
          <a:xfrm>
            <a:off x="7323968" y="2456892"/>
            <a:ext cx="4569218" cy="3216789"/>
            <a:chOff x="7323968" y="2744924"/>
            <a:chExt cx="4160089" cy="2928757"/>
          </a:xfrm>
        </p:grpSpPr>
        <p:pic>
          <p:nvPicPr>
            <p:cNvPr id="17" name="Grafik 16">
              <a:extLst>
                <a:ext uri="{FF2B5EF4-FFF2-40B4-BE49-F238E27FC236}">
                  <a16:creationId xmlns:a16="http://schemas.microsoft.com/office/drawing/2014/main" id="{64AA1F1E-4915-9D8E-6058-4125C020DA42}"/>
                </a:ext>
              </a:extLst>
            </p:cNvPr>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720012" y="2744924"/>
              <a:ext cx="3764045" cy="2580607"/>
            </a:xfrm>
            <a:prstGeom prst="rect">
              <a:avLst/>
            </a:prstGeom>
          </p:spPr>
        </p:pic>
        <p:pic>
          <p:nvPicPr>
            <p:cNvPr id="18" name="Grafik 17">
              <a:extLst>
                <a:ext uri="{FF2B5EF4-FFF2-40B4-BE49-F238E27FC236}">
                  <a16:creationId xmlns:a16="http://schemas.microsoft.com/office/drawing/2014/main" id="{F7B8CB34-2D5B-355B-309F-7B0F1D0236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23968" y="4977380"/>
              <a:ext cx="1681312" cy="696301"/>
            </a:xfrm>
            <a:prstGeom prst="rect">
              <a:avLst/>
            </a:prstGeom>
          </p:spPr>
        </p:pic>
      </p:grpSp>
    </p:spTree>
    <p:extLst>
      <p:ext uri="{BB962C8B-B14F-4D97-AF65-F5344CB8AC3E}">
        <p14:creationId xmlns:p14="http://schemas.microsoft.com/office/powerpoint/2010/main" val="987784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304C9B80-2056-C7F9-DF93-B22E1DE6AFE7}"/>
              </a:ext>
            </a:extLst>
          </p:cNvPr>
          <p:cNvSpPr txBox="1"/>
          <p:nvPr/>
        </p:nvSpPr>
        <p:spPr>
          <a:xfrm>
            <a:off x="-260158" y="2198155"/>
            <a:ext cx="6086626" cy="1696683"/>
          </a:xfrm>
          <a:prstGeom prst="rect">
            <a:avLst/>
          </a:prstGeom>
          <a:noFill/>
        </p:spPr>
        <p:txBody>
          <a:bodyPr wrap="square" rtlCol="0">
            <a:spAutoFit/>
          </a:bodyPr>
          <a:lstStyle/>
          <a:p>
            <a:pPr algn="r">
              <a:lnSpc>
                <a:spcPts val="4080"/>
              </a:lnSpc>
            </a:pPr>
            <a:r>
              <a:rPr lang="de-DE" sz="4400" b="1" dirty="0">
                <a:latin typeface="Futura PT Demi"/>
                <a:cs typeface="Futura Medium" panose="020B0602020204020303" pitchFamily="34" charset="-79"/>
              </a:rPr>
              <a:t>ZU IHREM</a:t>
            </a:r>
          </a:p>
          <a:p>
            <a:pPr algn="r">
              <a:lnSpc>
                <a:spcPts val="4080"/>
              </a:lnSpc>
            </a:pPr>
            <a:r>
              <a:rPr lang="de-DE" sz="4400" b="1" dirty="0">
                <a:latin typeface="Futura PT Demi"/>
                <a:cs typeface="Futura Medium" panose="020B0602020204020303" pitchFamily="34" charset="-79"/>
              </a:rPr>
              <a:t>DIENSTE
</a:t>
            </a:r>
          </a:p>
        </p:txBody>
      </p:sp>
      <p:sp>
        <p:nvSpPr>
          <p:cNvPr id="3" name="Textfeld 2">
            <a:extLst>
              <a:ext uri="{FF2B5EF4-FFF2-40B4-BE49-F238E27FC236}">
                <a16:creationId xmlns:a16="http://schemas.microsoft.com/office/drawing/2014/main" id="{F67B2B7D-08E2-E179-FD13-E0A457ADE6F7}"/>
              </a:ext>
            </a:extLst>
          </p:cNvPr>
          <p:cNvSpPr txBox="1"/>
          <p:nvPr/>
        </p:nvSpPr>
        <p:spPr>
          <a:xfrm>
            <a:off x="748985" y="3284984"/>
            <a:ext cx="5076564" cy="1159869"/>
          </a:xfrm>
          <a:prstGeom prst="rect">
            <a:avLst/>
          </a:prstGeom>
          <a:noFill/>
        </p:spPr>
        <p:txBody>
          <a:bodyPr wrap="square" rtlCol="0">
            <a:spAutoFit/>
          </a:bodyPr>
          <a:lstStyle/>
          <a:p>
            <a:pPr algn="r">
              <a:lnSpc>
                <a:spcPts val="2120"/>
              </a:lnSpc>
            </a:pPr>
            <a:r>
              <a:rPr lang="de-DE" sz="1600" spc="200" dirty="0">
                <a:latin typeface="Futura PT Book" panose="020B0502020204020303" pitchFamily="34" charset="77"/>
                <a:cs typeface="Futura Medium" panose="020B0602020204020303" pitchFamily="34" charset="-79"/>
              </a:rPr>
              <a:t>VIELEN DANK FÜR</a:t>
            </a:r>
          </a:p>
          <a:p>
            <a:pPr algn="r">
              <a:lnSpc>
                <a:spcPts val="2120"/>
              </a:lnSpc>
            </a:pPr>
            <a:r>
              <a:rPr lang="de-DE" sz="1600" spc="200" dirty="0">
                <a:latin typeface="Futura PT Book" panose="020B0502020204020303" pitchFamily="34" charset="77"/>
                <a:cs typeface="Futura Medium" panose="020B0602020204020303" pitchFamily="34" charset="-79"/>
              </a:rPr>
              <a:t>IHRE AUFMERKSAMKEIT</a:t>
            </a:r>
          </a:p>
          <a:p>
            <a:pPr algn="r">
              <a:lnSpc>
                <a:spcPts val="2120"/>
              </a:lnSpc>
            </a:pPr>
            <a:r>
              <a:rPr lang="de-DE" sz="1600" spc="200" dirty="0">
                <a:latin typeface="Futura PT Book" panose="020B0502020204020303" pitchFamily="34" charset="77"/>
                <a:cs typeface="Futura Medium" panose="020B0602020204020303" pitchFamily="34" charset="-79"/>
              </a:rPr>
              <a:t>
</a:t>
            </a:r>
          </a:p>
        </p:txBody>
      </p:sp>
      <p:grpSp>
        <p:nvGrpSpPr>
          <p:cNvPr id="4" name="Gruppieren 3">
            <a:extLst>
              <a:ext uri="{FF2B5EF4-FFF2-40B4-BE49-F238E27FC236}">
                <a16:creationId xmlns:a16="http://schemas.microsoft.com/office/drawing/2014/main" id="{A98BA693-5BA1-7843-CB18-F36DB8A40AC7}"/>
              </a:ext>
            </a:extLst>
          </p:cNvPr>
          <p:cNvGrpSpPr/>
          <p:nvPr/>
        </p:nvGrpSpPr>
        <p:grpSpPr>
          <a:xfrm>
            <a:off x="3107760" y="2198155"/>
            <a:ext cx="6588640" cy="4157813"/>
            <a:chOff x="1168851" y="-953546"/>
            <a:chExt cx="6588640" cy="4157813"/>
          </a:xfrm>
        </p:grpSpPr>
        <p:sp>
          <p:nvSpPr>
            <p:cNvPr id="5" name="Rechteck 4">
              <a:extLst>
                <a:ext uri="{FF2B5EF4-FFF2-40B4-BE49-F238E27FC236}">
                  <a16:creationId xmlns:a16="http://schemas.microsoft.com/office/drawing/2014/main" id="{AD370C74-786F-DE75-83BF-1E01E727810E}"/>
                </a:ext>
              </a:extLst>
            </p:cNvPr>
            <p:cNvSpPr/>
            <p:nvPr/>
          </p:nvSpPr>
          <p:spPr>
            <a:xfrm>
              <a:off x="1168851" y="1880828"/>
              <a:ext cx="2730904" cy="1323439"/>
            </a:xfrm>
            <a:prstGeom prst="rect">
              <a:avLst/>
            </a:prstGeom>
          </p:spPr>
          <p:txBody>
            <a:bodyPr wrap="square">
              <a:spAutoFit/>
            </a:bodyPr>
            <a:lstStyle/>
            <a:p>
              <a:pPr algn="r"/>
              <a:r>
                <a:rPr lang="de-CH" sz="1600" b="1" spc="50" dirty="0">
                  <a:latin typeface="Futura PT Demi" panose="020B0502020204020303" pitchFamily="34" charset="77"/>
                </a:rPr>
                <a:t>DICOTA SWITZERLAND AG </a:t>
              </a:r>
            </a:p>
            <a:p>
              <a:pPr algn="r"/>
              <a:r>
                <a:rPr lang="de-CH" sz="1600" spc="50" dirty="0">
                  <a:latin typeface="Futura PT Book" panose="020B0502020204020303" pitchFamily="34" charset="77"/>
                </a:rPr>
                <a:t>Churerstrasse 20 </a:t>
              </a:r>
            </a:p>
            <a:p>
              <a:pPr algn="r"/>
              <a:r>
                <a:rPr lang="de-CH" sz="1600" spc="50" dirty="0">
                  <a:latin typeface="Futura PT Book" panose="020B0502020204020303" pitchFamily="34" charset="77"/>
                </a:rPr>
                <a:t>CH-8808 Pfäffikon SZ </a:t>
              </a:r>
            </a:p>
            <a:p>
              <a:pPr algn="r"/>
              <a:endParaRPr lang="de-CH" sz="1600" spc="50" dirty="0">
                <a:latin typeface="Futura PT Book" panose="020B0502020204020303" pitchFamily="34" charset="77"/>
              </a:endParaRPr>
            </a:p>
            <a:p>
              <a:pPr algn="r"/>
              <a:endParaRPr lang="de-CH" sz="1600" spc="50" dirty="0">
                <a:latin typeface="Futura PT Book" panose="020B0502020204020303" pitchFamily="34" charset="77"/>
              </a:endParaRPr>
            </a:p>
          </p:txBody>
        </p:sp>
        <p:sp>
          <p:nvSpPr>
            <p:cNvPr id="6" name="Rechteck 5">
              <a:extLst>
                <a:ext uri="{FF2B5EF4-FFF2-40B4-BE49-F238E27FC236}">
                  <a16:creationId xmlns:a16="http://schemas.microsoft.com/office/drawing/2014/main" id="{A5FC32A2-15B0-26E7-B5EF-EEC4EA01A80C}"/>
                </a:ext>
              </a:extLst>
            </p:cNvPr>
            <p:cNvSpPr/>
            <p:nvPr/>
          </p:nvSpPr>
          <p:spPr>
            <a:xfrm>
              <a:off x="4355419" y="1861475"/>
              <a:ext cx="3402072" cy="1102866"/>
            </a:xfrm>
            <a:prstGeom prst="rect">
              <a:avLst/>
            </a:prstGeom>
          </p:spPr>
          <p:txBody>
            <a:bodyPr wrap="square">
              <a:spAutoFit/>
            </a:bodyPr>
            <a:lstStyle/>
            <a:p>
              <a:pPr>
                <a:spcBef>
                  <a:spcPts val="100"/>
                </a:spcBef>
              </a:pPr>
              <a:r>
                <a:rPr lang="de-CH" sz="1600" spc="50">
                  <a:latin typeface="Futura PT Book" panose="020B0502020204020303" pitchFamily="34" charset="77"/>
                </a:rPr>
                <a:t>Phone </a:t>
              </a:r>
              <a:r>
                <a:rPr lang="de-CH" sz="1600" spc="50" dirty="0">
                  <a:latin typeface="Futura PT Book" panose="020B0502020204020303" pitchFamily="34" charset="77"/>
                </a:rPr>
                <a:t>+41 55 416 50 30 </a:t>
              </a:r>
            </a:p>
            <a:p>
              <a:pPr>
                <a:spcBef>
                  <a:spcPts val="100"/>
                </a:spcBef>
              </a:pPr>
              <a:r>
                <a:rPr lang="de-CH" sz="1600" spc="50" dirty="0">
                  <a:latin typeface="Futura PT Book" panose="020B0502020204020303" pitchFamily="34" charset="77"/>
                </a:rPr>
                <a:t>Fax +41 55 416 50 39 </a:t>
              </a:r>
            </a:p>
            <a:p>
              <a:r>
                <a:rPr lang="de-CH" sz="1600" spc="50" dirty="0" err="1">
                  <a:latin typeface="Futura PT Book" panose="020B0502020204020303" pitchFamily="34" charset="77"/>
                </a:rPr>
                <a:t>www.dicota.com</a:t>
              </a:r>
              <a:endParaRPr lang="de-CH" sz="1600" spc="50" dirty="0">
                <a:latin typeface="Futura PT Book" panose="020B0502020204020303" pitchFamily="34" charset="77"/>
              </a:endParaRPr>
            </a:p>
            <a:p>
              <a:endParaRPr lang="de-CH" sz="1600" spc="50" dirty="0">
                <a:latin typeface="Futura PT Book" panose="020B0502020204020303" pitchFamily="34" charset="77"/>
              </a:endParaRPr>
            </a:p>
          </p:txBody>
        </p:sp>
        <p:cxnSp>
          <p:nvCxnSpPr>
            <p:cNvPr id="7" name="Gerade Verbindung 6">
              <a:extLst>
                <a:ext uri="{FF2B5EF4-FFF2-40B4-BE49-F238E27FC236}">
                  <a16:creationId xmlns:a16="http://schemas.microsoft.com/office/drawing/2014/main" id="{386DB763-08AD-DBB4-C338-B79CB63618CA}"/>
                </a:ext>
              </a:extLst>
            </p:cNvPr>
            <p:cNvCxnSpPr>
              <a:cxnSpLocks/>
            </p:cNvCxnSpPr>
            <p:nvPr/>
          </p:nvCxnSpPr>
          <p:spPr>
            <a:xfrm>
              <a:off x="4115780" y="1919317"/>
              <a:ext cx="0" cy="720988"/>
            </a:xfrm>
            <a:prstGeom prst="line">
              <a:avLst/>
            </a:prstGeom>
            <a:ln w="9525">
              <a:solidFill>
                <a:srgbClr val="3D3D3D"/>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1832A770-207D-B7DA-BB96-CD2EAA9A08DD}"/>
                </a:ext>
              </a:extLst>
            </p:cNvPr>
            <p:cNvCxnSpPr>
              <a:cxnSpLocks/>
            </p:cNvCxnSpPr>
            <p:nvPr/>
          </p:nvCxnSpPr>
          <p:spPr>
            <a:xfrm>
              <a:off x="4115780" y="-953546"/>
              <a:ext cx="0" cy="1634839"/>
            </a:xfrm>
            <a:prstGeom prst="line">
              <a:avLst/>
            </a:prstGeom>
            <a:ln w="9525">
              <a:solidFill>
                <a:srgbClr val="3D3D3D"/>
              </a:solidFill>
            </a:ln>
          </p:spPr>
          <p:style>
            <a:lnRef idx="1">
              <a:schemeClr val="accent1"/>
            </a:lnRef>
            <a:fillRef idx="0">
              <a:schemeClr val="accent1"/>
            </a:fillRef>
            <a:effectRef idx="0">
              <a:schemeClr val="accent1"/>
            </a:effectRef>
            <a:fontRef idx="minor">
              <a:schemeClr val="tx1"/>
            </a:fontRef>
          </p:style>
        </p:cxnSp>
      </p:grpSp>
      <p:pic>
        <p:nvPicPr>
          <p:cNvPr id="8" name="Grafik 7">
            <a:extLst>
              <a:ext uri="{FF2B5EF4-FFF2-40B4-BE49-F238E27FC236}">
                <a16:creationId xmlns:a16="http://schemas.microsoft.com/office/drawing/2014/main" id="{165B683D-3074-560B-E539-B92CF71DEDF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75624" y="2288949"/>
            <a:ext cx="2179845" cy="1592963"/>
          </a:xfrm>
          <a:prstGeom prst="rect">
            <a:avLst/>
          </a:prstGeom>
        </p:spPr>
      </p:pic>
    </p:spTree>
    <p:extLst>
      <p:ext uri="{BB962C8B-B14F-4D97-AF65-F5344CB8AC3E}">
        <p14:creationId xmlns:p14="http://schemas.microsoft.com/office/powerpoint/2010/main" val="22870954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f81c632-6d10-49bc-b170-c7e04b76217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88525F1084C85418FF0201D68E4D93D" ma:contentTypeVersion="10" ma:contentTypeDescription="Create a new document." ma:contentTypeScope="" ma:versionID="9d07855a8d001f119664a552104fde53">
  <xsd:schema xmlns:xsd="http://www.w3.org/2001/XMLSchema" xmlns:xs="http://www.w3.org/2001/XMLSchema" xmlns:p="http://schemas.microsoft.com/office/2006/metadata/properties" xmlns:ns2="3f81c632-6d10-49bc-b170-c7e04b76217b" targetNamespace="http://schemas.microsoft.com/office/2006/metadata/properties" ma:root="true" ma:fieldsID="4d54e5122a0a3683e2aa39e56ece8181" ns2:_="">
    <xsd:import namespace="3f81c632-6d10-49bc-b170-c7e04b7621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81c632-6d10-49bc-b170-c7e04b7621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8ab58a9-884c-472d-af8e-8229c6d1e89e"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B40F45-E919-44F2-9070-9F7E150F068B}">
  <ds:schemaRefs>
    <ds:schemaRef ds:uri="http://schemas.microsoft.com/sharepoint/v3/contenttype/forms"/>
  </ds:schemaRefs>
</ds:datastoreItem>
</file>

<file path=customXml/itemProps2.xml><?xml version="1.0" encoding="utf-8"?>
<ds:datastoreItem xmlns:ds="http://schemas.openxmlformats.org/officeDocument/2006/customXml" ds:itemID="{543751F3-0A2A-4868-A4C7-43281808EB4D}">
  <ds:schemaRefs>
    <ds:schemaRef ds:uri="http://schemas.microsoft.com/office/2006/metadata/properties"/>
    <ds:schemaRef ds:uri="http://schemas.microsoft.com/office/infopath/2007/PartnerControls"/>
    <ds:schemaRef ds:uri="3f81c632-6d10-49bc-b170-c7e04b76217b"/>
  </ds:schemaRefs>
</ds:datastoreItem>
</file>

<file path=customXml/itemProps3.xml><?xml version="1.0" encoding="utf-8"?>
<ds:datastoreItem xmlns:ds="http://schemas.openxmlformats.org/officeDocument/2006/customXml" ds:itemID="{6877A3E8-9D16-4A24-96D3-06857E8CBE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81c632-6d10-49bc-b170-c7e04b7621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1063</Words>
  <Application>Microsoft Macintosh PowerPoint</Application>
  <PresentationFormat>Breitbild</PresentationFormat>
  <Paragraphs>160</Paragraphs>
  <Slides>17</Slides>
  <Notes>3</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17</vt:i4>
      </vt:variant>
    </vt:vector>
  </HeadingPairs>
  <TitlesOfParts>
    <vt:vector size="23" baseType="lpstr">
      <vt:lpstr>Futura PT Demi</vt:lpstr>
      <vt:lpstr>Futura Std Light</vt:lpstr>
      <vt:lpstr>Futura Std Medium</vt:lpstr>
      <vt:lpstr>Futura PT Book</vt:lpstr>
      <vt:lpstr>Arial</vt:lpstr>
      <vt:lpstr>1_Office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Laura Flamarich</dc:creator>
  <cp:lastModifiedBy>Marc Finsterlin</cp:lastModifiedBy>
  <cp:revision>447</cp:revision>
  <cp:lastPrinted>2019-01-28T12:28:31Z</cp:lastPrinted>
  <dcterms:created xsi:type="dcterms:W3CDTF">2018-11-19T09:34:55Z</dcterms:created>
  <dcterms:modified xsi:type="dcterms:W3CDTF">2026-07-02T21:07:14Z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0x010100F88525F1084C85418FF0201D68E4D93D</vt:lpwstr>
  </property>
</Properties>
</file>