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1"/>
  </p:notesMasterIdLst>
  <p:sldIdLst>
    <p:sldId id="269" r:id="rId2"/>
    <p:sldId id="2170" r:id="rId3"/>
    <p:sldId id="2169" r:id="rId4"/>
    <p:sldId id="2142" r:id="rId5"/>
    <p:sldId id="2143" r:id="rId6"/>
    <p:sldId id="2145" r:id="rId7"/>
    <p:sldId id="2146" r:id="rId8"/>
    <p:sldId id="2150" r:id="rId9"/>
    <p:sldId id="2149" r:id="rId10"/>
    <p:sldId id="2148" r:id="rId11"/>
    <p:sldId id="2147" r:id="rId12"/>
    <p:sldId id="2151" r:id="rId13"/>
    <p:sldId id="2152" r:id="rId14"/>
    <p:sldId id="2153" r:id="rId15"/>
    <p:sldId id="2160" r:id="rId16"/>
    <p:sldId id="2155" r:id="rId17"/>
    <p:sldId id="2156" r:id="rId18"/>
    <p:sldId id="2157" r:id="rId19"/>
    <p:sldId id="2158" r:id="rId20"/>
    <p:sldId id="2159" r:id="rId21"/>
    <p:sldId id="2164" r:id="rId22"/>
    <p:sldId id="2165" r:id="rId23"/>
    <p:sldId id="2166" r:id="rId24"/>
    <p:sldId id="2167" r:id="rId25"/>
    <p:sldId id="2144" r:id="rId26"/>
    <p:sldId id="281" r:id="rId27"/>
    <p:sldId id="280" r:id="rId28"/>
    <p:sldId id="2168" r:id="rId29"/>
    <p:sldId id="2122" r:id="rId30"/>
  </p:sldIdLst>
  <p:sldSz cx="12192000" cy="6858000"/>
  <p:notesSz cx="6858000" cy="9144000"/>
  <p:embeddedFontLst>
    <p:embeddedFont>
      <p:font typeface="Futura PT Book" panose="020B0502020204020303" pitchFamily="34" charset="0"/>
      <p:regular r:id="rId32"/>
    </p:embeddedFont>
    <p:embeddedFont>
      <p:font typeface="Futura PT Demi" panose="020B0702020204020303" pitchFamily="34" charset="0"/>
      <p:regular r:id="rId33"/>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767318-81DC-4954-AD60-42FBB5FD86C0}" v="6" dt="2025-03-28T14:15:08.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61"/>
    <p:restoredTop sz="95801" autoAdjust="0"/>
  </p:normalViewPr>
  <p:slideViewPr>
    <p:cSldViewPr snapToGrid="0">
      <p:cViewPr varScale="1">
        <p:scale>
          <a:sx n="151" d="100"/>
          <a:sy n="151" d="100"/>
        </p:scale>
        <p:origin x="1152" y="88"/>
      </p:cViewPr>
      <p:guideLst/>
    </p:cSldViewPr>
  </p:slideViewPr>
  <p:notesTextViewPr>
    <p:cViewPr>
      <p:scale>
        <a:sx n="1" d="1"/>
        <a:sy n="1" d="1"/>
      </p:scale>
      <p:origin x="0" y="0"/>
    </p:cViewPr>
  </p:notesTextViewPr>
  <p:notesViewPr>
    <p:cSldViewPr snapToGrid="0" showGuides="1">
      <p:cViewPr varScale="1">
        <p:scale>
          <a:sx n="168" d="100"/>
          <a:sy n="168" d="100"/>
        </p:scale>
        <p:origin x="6640"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Ollendorff" userId="S::andreas.ollendorff@dct.group::7a0dbf32-2542-41cf-a8ca-1064ea686090" providerId="AD" clId="Web-{5D88D2FE-00F4-44DC-B463-EADFF3F5DA68}"/>
    <pc:docChg chg="modSld">
      <pc:chgData name="Andreas Ollendorff" userId="S::andreas.ollendorff@dct.group::7a0dbf32-2542-41cf-a8ca-1064ea686090" providerId="AD" clId="Web-{5D88D2FE-00F4-44DC-B463-EADFF3F5DA68}" dt="2025-03-25T14:58:05.741" v="0" actId="20577"/>
      <pc:docMkLst>
        <pc:docMk/>
      </pc:docMkLst>
      <pc:sldChg chg="modSp">
        <pc:chgData name="Andreas Ollendorff" userId="S::andreas.ollendorff@dct.group::7a0dbf32-2542-41cf-a8ca-1064ea686090" providerId="AD" clId="Web-{5D88D2FE-00F4-44DC-B463-EADFF3F5DA68}" dt="2025-03-25T14:58:05.741" v="0" actId="20577"/>
        <pc:sldMkLst>
          <pc:docMk/>
          <pc:sldMk cId="4237669067" sldId="2169"/>
        </pc:sldMkLst>
        <pc:spChg chg="mod">
          <ac:chgData name="Andreas Ollendorff" userId="S::andreas.ollendorff@dct.group::7a0dbf32-2542-41cf-a8ca-1064ea686090" providerId="AD" clId="Web-{5D88D2FE-00F4-44DC-B463-EADFF3F5DA68}" dt="2025-03-25T14:58:05.741" v="0" actId="20577"/>
          <ac:spMkLst>
            <pc:docMk/>
            <pc:sldMk cId="4237669067" sldId="2169"/>
            <ac:spMk id="2" creationId="{86FA0096-4632-3BE2-104F-956A58147FB7}"/>
          </ac:spMkLst>
        </pc:spChg>
      </pc:sldChg>
    </pc:docChg>
  </pc:docChgLst>
  <pc:docChgLst>
    <pc:chgData name="Andreas Ollendorff" userId="7a0dbf32-2542-41cf-a8ca-1064ea686090" providerId="ADAL" clId="{2A767318-81DC-4954-AD60-42FBB5FD86C0}"/>
    <pc:docChg chg="undo custSel addSld delSld modSld">
      <pc:chgData name="Andreas Ollendorff" userId="7a0dbf32-2542-41cf-a8ca-1064ea686090" providerId="ADAL" clId="{2A767318-81DC-4954-AD60-42FBB5FD86C0}" dt="2025-03-28T14:15:43.956" v="749" actId="1076"/>
      <pc:docMkLst>
        <pc:docMk/>
      </pc:docMkLst>
      <pc:sldChg chg="modSp mod">
        <pc:chgData name="Andreas Ollendorff" userId="7a0dbf32-2542-41cf-a8ca-1064ea686090" providerId="ADAL" clId="{2A767318-81DC-4954-AD60-42FBB5FD86C0}" dt="2025-03-26T12:54:46.884" v="733" actId="20577"/>
        <pc:sldMkLst>
          <pc:docMk/>
          <pc:sldMk cId="1241084276" sldId="280"/>
        </pc:sldMkLst>
        <pc:spChg chg="mod">
          <ac:chgData name="Andreas Ollendorff" userId="7a0dbf32-2542-41cf-a8ca-1064ea686090" providerId="ADAL" clId="{2A767318-81DC-4954-AD60-42FBB5FD86C0}" dt="2025-03-26T12:54:46.884" v="733" actId="20577"/>
          <ac:spMkLst>
            <pc:docMk/>
            <pc:sldMk cId="1241084276" sldId="280"/>
            <ac:spMk id="7" creationId="{03FCA4D1-29F2-746E-7D3F-456CC84C1E83}"/>
          </ac:spMkLst>
        </pc:spChg>
      </pc:sldChg>
      <pc:sldChg chg="addSp modSp mod">
        <pc:chgData name="Andreas Ollendorff" userId="7a0dbf32-2542-41cf-a8ca-1064ea686090" providerId="ADAL" clId="{2A767318-81DC-4954-AD60-42FBB5FD86C0}" dt="2025-03-26T07:49:26.841" v="596" actId="1076"/>
        <pc:sldMkLst>
          <pc:docMk/>
          <pc:sldMk cId="2135671415" sldId="281"/>
        </pc:sldMkLst>
        <pc:spChg chg="add mod">
          <ac:chgData name="Andreas Ollendorff" userId="7a0dbf32-2542-41cf-a8ca-1064ea686090" providerId="ADAL" clId="{2A767318-81DC-4954-AD60-42FBB5FD86C0}" dt="2025-03-26T07:49:26.841" v="596" actId="1076"/>
          <ac:spMkLst>
            <pc:docMk/>
            <pc:sldMk cId="2135671415" sldId="281"/>
            <ac:spMk id="4" creationId="{B5772A5F-5E19-1339-0FAE-BDB51D87884E}"/>
          </ac:spMkLst>
        </pc:spChg>
        <pc:spChg chg="mod">
          <ac:chgData name="Andreas Ollendorff" userId="7a0dbf32-2542-41cf-a8ca-1064ea686090" providerId="ADAL" clId="{2A767318-81DC-4954-AD60-42FBB5FD86C0}" dt="2025-03-26T07:48:38.116" v="547" actId="20577"/>
          <ac:spMkLst>
            <pc:docMk/>
            <pc:sldMk cId="2135671415" sldId="281"/>
            <ac:spMk id="15" creationId="{A7E6AA2B-A4D3-3D4F-CA2F-017556CD6317}"/>
          </ac:spMkLst>
        </pc:spChg>
        <pc:spChg chg="mod">
          <ac:chgData name="Andreas Ollendorff" userId="7a0dbf32-2542-41cf-a8ca-1064ea686090" providerId="ADAL" clId="{2A767318-81DC-4954-AD60-42FBB5FD86C0}" dt="2025-03-26T07:48:46.483" v="548" actId="20577"/>
          <ac:spMkLst>
            <pc:docMk/>
            <pc:sldMk cId="2135671415" sldId="281"/>
            <ac:spMk id="16" creationId="{FE84AD70-5F91-8A88-98E4-E881210EFBFD}"/>
          </ac:spMkLst>
        </pc:spChg>
        <pc:spChg chg="mod">
          <ac:chgData name="Andreas Ollendorff" userId="7a0dbf32-2542-41cf-a8ca-1064ea686090" providerId="ADAL" clId="{2A767318-81DC-4954-AD60-42FBB5FD86C0}" dt="2025-03-26T07:48:32.191" v="546" actId="20577"/>
          <ac:spMkLst>
            <pc:docMk/>
            <pc:sldMk cId="2135671415" sldId="281"/>
            <ac:spMk id="17" creationId="{0D3A7BAC-7478-02D5-98C2-F819FEFC2FCA}"/>
          </ac:spMkLst>
        </pc:spChg>
      </pc:sldChg>
      <pc:sldChg chg="modSp mod modNotesTx">
        <pc:chgData name="Andreas Ollendorff" userId="7a0dbf32-2542-41cf-a8ca-1064ea686090" providerId="ADAL" clId="{2A767318-81DC-4954-AD60-42FBB5FD86C0}" dt="2025-03-26T12:55:04.458" v="734" actId="20577"/>
        <pc:sldMkLst>
          <pc:docMk/>
          <pc:sldMk cId="1605057843" sldId="2142"/>
        </pc:sldMkLst>
        <pc:spChg chg="mod">
          <ac:chgData name="Andreas Ollendorff" userId="7a0dbf32-2542-41cf-a8ca-1064ea686090" providerId="ADAL" clId="{2A767318-81DC-4954-AD60-42FBB5FD86C0}" dt="2025-03-25T10:02:18.386" v="32" actId="20577"/>
          <ac:spMkLst>
            <pc:docMk/>
            <pc:sldMk cId="1605057843" sldId="2142"/>
            <ac:spMk id="2" creationId="{8DD9804E-95DC-1311-8A16-7F03D6DC70C4}"/>
          </ac:spMkLst>
        </pc:spChg>
      </pc:sldChg>
      <pc:sldChg chg="addSp delSp modSp mod">
        <pc:chgData name="Andreas Ollendorff" userId="7a0dbf32-2542-41cf-a8ca-1064ea686090" providerId="ADAL" clId="{2A767318-81DC-4954-AD60-42FBB5FD86C0}" dt="2025-03-28T14:15:43.956" v="749" actId="1076"/>
        <pc:sldMkLst>
          <pc:docMk/>
          <pc:sldMk cId="1580468592" sldId="2144"/>
        </pc:sldMkLst>
        <pc:picChg chg="del mod">
          <ac:chgData name="Andreas Ollendorff" userId="7a0dbf32-2542-41cf-a8ca-1064ea686090" providerId="ADAL" clId="{2A767318-81DC-4954-AD60-42FBB5FD86C0}" dt="2025-03-28T14:14:54.617" v="739" actId="478"/>
          <ac:picMkLst>
            <pc:docMk/>
            <pc:sldMk cId="1580468592" sldId="2144"/>
            <ac:picMk id="3" creationId="{B997FCBB-4CD4-3B0B-1018-7266DB0959E0}"/>
          </ac:picMkLst>
        </pc:picChg>
        <pc:picChg chg="add mod modCrop">
          <ac:chgData name="Andreas Ollendorff" userId="7a0dbf32-2542-41cf-a8ca-1064ea686090" providerId="ADAL" clId="{2A767318-81DC-4954-AD60-42FBB5FD86C0}" dt="2025-03-28T14:15:43.956" v="749" actId="1076"/>
          <ac:picMkLst>
            <pc:docMk/>
            <pc:sldMk cId="1580468592" sldId="2144"/>
            <ac:picMk id="4" creationId="{E5075A86-E673-B7BC-AC19-6283EB5580B8}"/>
          </ac:picMkLst>
        </pc:picChg>
      </pc:sldChg>
      <pc:sldChg chg="addSp delSp modSp mod">
        <pc:chgData name="Andreas Ollendorff" userId="7a0dbf32-2542-41cf-a8ca-1064ea686090" providerId="ADAL" clId="{2A767318-81DC-4954-AD60-42FBB5FD86C0}" dt="2025-03-26T12:54:15.925" v="724"/>
        <pc:sldMkLst>
          <pc:docMk/>
          <pc:sldMk cId="2866843553" sldId="2147"/>
        </pc:sldMkLst>
        <pc:spChg chg="mod">
          <ac:chgData name="Andreas Ollendorff" userId="7a0dbf32-2542-41cf-a8ca-1064ea686090" providerId="ADAL" clId="{2A767318-81DC-4954-AD60-42FBB5FD86C0}" dt="2025-03-26T12:53:30.077" v="717" actId="20577"/>
          <ac:spMkLst>
            <pc:docMk/>
            <pc:sldMk cId="2866843553" sldId="2147"/>
            <ac:spMk id="2" creationId="{2D2AC0A3-DB28-234B-A379-9A54F1F51AAC}"/>
          </ac:spMkLst>
        </pc:spChg>
        <pc:grpChg chg="mod topLvl">
          <ac:chgData name="Andreas Ollendorff" userId="7a0dbf32-2542-41cf-a8ca-1064ea686090" providerId="ADAL" clId="{2A767318-81DC-4954-AD60-42FBB5FD86C0}" dt="2025-03-26T12:53:48.609" v="718" actId="165"/>
          <ac:grpSpMkLst>
            <pc:docMk/>
            <pc:sldMk cId="2866843553" sldId="2147"/>
            <ac:grpSpMk id="4" creationId="{97E47186-B16E-C47F-82EC-FC1BBAC30D05}"/>
          </ac:grpSpMkLst>
        </pc:grpChg>
        <pc:picChg chg="mod">
          <ac:chgData name="Andreas Ollendorff" userId="7a0dbf32-2542-41cf-a8ca-1064ea686090" providerId="ADAL" clId="{2A767318-81DC-4954-AD60-42FBB5FD86C0}" dt="2025-03-26T12:53:48.609" v="718" actId="165"/>
          <ac:picMkLst>
            <pc:docMk/>
            <pc:sldMk cId="2866843553" sldId="2147"/>
            <ac:picMk id="7" creationId="{81CB6572-B211-4164-B360-FFE66D0E289F}"/>
          </ac:picMkLst>
        </pc:picChg>
        <pc:picChg chg="mod">
          <ac:chgData name="Andreas Ollendorff" userId="7a0dbf32-2542-41cf-a8ca-1064ea686090" providerId="ADAL" clId="{2A767318-81DC-4954-AD60-42FBB5FD86C0}" dt="2025-03-26T12:53:48.609" v="718" actId="165"/>
          <ac:picMkLst>
            <pc:docMk/>
            <pc:sldMk cId="2866843553" sldId="2147"/>
            <ac:picMk id="8" creationId="{1EA87417-296C-1DCB-BD87-0A8398B98FB5}"/>
          </ac:picMkLst>
        </pc:picChg>
        <pc:picChg chg="add mod">
          <ac:chgData name="Andreas Ollendorff" userId="7a0dbf32-2542-41cf-a8ca-1064ea686090" providerId="ADAL" clId="{2A767318-81DC-4954-AD60-42FBB5FD86C0}" dt="2025-03-26T12:54:15.925" v="724"/>
          <ac:picMkLst>
            <pc:docMk/>
            <pc:sldMk cId="2866843553" sldId="2147"/>
            <ac:picMk id="9" creationId="{90B0DDB2-0457-253C-3C8F-4F9FDA9E608A}"/>
          </ac:picMkLst>
        </pc:picChg>
      </pc:sldChg>
      <pc:sldChg chg="modSp mod">
        <pc:chgData name="Andreas Ollendorff" userId="7a0dbf32-2542-41cf-a8ca-1064ea686090" providerId="ADAL" clId="{2A767318-81DC-4954-AD60-42FBB5FD86C0}" dt="2025-03-26T11:34:21.056" v="632" actId="20577"/>
        <pc:sldMkLst>
          <pc:docMk/>
          <pc:sldMk cId="927740496" sldId="2148"/>
        </pc:sldMkLst>
        <pc:spChg chg="mod">
          <ac:chgData name="Andreas Ollendorff" userId="7a0dbf32-2542-41cf-a8ca-1064ea686090" providerId="ADAL" clId="{2A767318-81DC-4954-AD60-42FBB5FD86C0}" dt="2025-03-26T11:34:21.056" v="632" actId="20577"/>
          <ac:spMkLst>
            <pc:docMk/>
            <pc:sldMk cId="927740496" sldId="2148"/>
            <ac:spMk id="11" creationId="{620CB1B2-9264-F6E6-A776-364203CE6A53}"/>
          </ac:spMkLst>
        </pc:spChg>
      </pc:sldChg>
      <pc:sldChg chg="modSp mod">
        <pc:chgData name="Andreas Ollendorff" userId="7a0dbf32-2542-41cf-a8ca-1064ea686090" providerId="ADAL" clId="{2A767318-81DC-4954-AD60-42FBB5FD86C0}" dt="2025-03-26T12:52:56.872" v="663" actId="20577"/>
        <pc:sldMkLst>
          <pc:docMk/>
          <pc:sldMk cId="3018923470" sldId="2150"/>
        </pc:sldMkLst>
        <pc:spChg chg="mod">
          <ac:chgData name="Andreas Ollendorff" userId="7a0dbf32-2542-41cf-a8ca-1064ea686090" providerId="ADAL" clId="{2A767318-81DC-4954-AD60-42FBB5FD86C0}" dt="2025-03-26T12:52:56.872" v="663" actId="20577"/>
          <ac:spMkLst>
            <pc:docMk/>
            <pc:sldMk cId="3018923470" sldId="2150"/>
            <ac:spMk id="2" creationId="{1440DE2F-30B9-FBEB-6100-BE2BB1233A74}"/>
          </ac:spMkLst>
        </pc:spChg>
      </pc:sldChg>
      <pc:sldChg chg="modSp mod">
        <pc:chgData name="Andreas Ollendorff" userId="7a0dbf32-2542-41cf-a8ca-1064ea686090" providerId="ADAL" clId="{2A767318-81DC-4954-AD60-42FBB5FD86C0}" dt="2025-03-26T11:34:33.565" v="633" actId="20577"/>
        <pc:sldMkLst>
          <pc:docMk/>
          <pc:sldMk cId="3760934106" sldId="2152"/>
        </pc:sldMkLst>
        <pc:spChg chg="mod">
          <ac:chgData name="Andreas Ollendorff" userId="7a0dbf32-2542-41cf-a8ca-1064ea686090" providerId="ADAL" clId="{2A767318-81DC-4954-AD60-42FBB5FD86C0}" dt="2025-03-26T11:34:33.565" v="633" actId="20577"/>
          <ac:spMkLst>
            <pc:docMk/>
            <pc:sldMk cId="3760934106" sldId="2152"/>
            <ac:spMk id="11" creationId="{C6A2999C-2DE5-FD9A-4A33-E3773A5264B7}"/>
          </ac:spMkLst>
        </pc:spChg>
      </pc:sldChg>
      <pc:sldChg chg="modSp mod">
        <pc:chgData name="Andreas Ollendorff" userId="7a0dbf32-2542-41cf-a8ca-1064ea686090" providerId="ADAL" clId="{2A767318-81DC-4954-AD60-42FBB5FD86C0}" dt="2025-03-26T12:54:04.256" v="723" actId="20577"/>
        <pc:sldMkLst>
          <pc:docMk/>
          <pc:sldMk cId="2615560188" sldId="2153"/>
        </pc:sldMkLst>
        <pc:spChg chg="mod">
          <ac:chgData name="Andreas Ollendorff" userId="7a0dbf32-2542-41cf-a8ca-1064ea686090" providerId="ADAL" clId="{2A767318-81DC-4954-AD60-42FBB5FD86C0}" dt="2025-03-26T12:54:04.256" v="723" actId="20577"/>
          <ac:spMkLst>
            <pc:docMk/>
            <pc:sldMk cId="2615560188" sldId="2153"/>
            <ac:spMk id="2" creationId="{D04709EE-ED56-1BF3-4042-8ED1D7EE3DEC}"/>
          </ac:spMkLst>
        </pc:spChg>
      </pc:sldChg>
      <pc:sldChg chg="addSp delSp modSp mod">
        <pc:chgData name="Andreas Ollendorff" userId="7a0dbf32-2542-41cf-a8ca-1064ea686090" providerId="ADAL" clId="{2A767318-81DC-4954-AD60-42FBB5FD86C0}" dt="2025-03-26T13:07:31.154" v="738" actId="1076"/>
        <pc:sldMkLst>
          <pc:docMk/>
          <pc:sldMk cId="2651782694" sldId="2168"/>
        </pc:sldMkLst>
        <pc:picChg chg="add mod">
          <ac:chgData name="Andreas Ollendorff" userId="7a0dbf32-2542-41cf-a8ca-1064ea686090" providerId="ADAL" clId="{2A767318-81DC-4954-AD60-42FBB5FD86C0}" dt="2025-03-26T13:07:31.154" v="738" actId="1076"/>
          <ac:picMkLst>
            <pc:docMk/>
            <pc:sldMk cId="2651782694" sldId="2168"/>
            <ac:picMk id="3" creationId="{E342247D-92DB-5C46-7322-C02D94096954}"/>
          </ac:picMkLst>
        </pc:picChg>
        <pc:picChg chg="mod topLvl">
          <ac:chgData name="Andreas Ollendorff" userId="7a0dbf32-2542-41cf-a8ca-1064ea686090" providerId="ADAL" clId="{2A767318-81DC-4954-AD60-42FBB5FD86C0}" dt="2025-03-26T13:07:25.941" v="735" actId="165"/>
          <ac:picMkLst>
            <pc:docMk/>
            <pc:sldMk cId="2651782694" sldId="2168"/>
            <ac:picMk id="10" creationId="{7DFBCB80-A085-BCA9-7166-7D71005218A0}"/>
          </ac:picMkLst>
        </pc:picChg>
      </pc:sldChg>
      <pc:sldChg chg="modNotesTx">
        <pc:chgData name="Andreas Ollendorff" userId="7a0dbf32-2542-41cf-a8ca-1064ea686090" providerId="ADAL" clId="{2A767318-81DC-4954-AD60-42FBB5FD86C0}" dt="2025-03-26T11:32:44.924" v="626" actId="20577"/>
        <pc:sldMkLst>
          <pc:docMk/>
          <pc:sldMk cId="4237669067" sldId="2169"/>
        </pc:sldMkLst>
      </pc:sldChg>
      <pc:sldChg chg="addSp delSp modSp add del mod">
        <pc:chgData name="Andreas Ollendorff" userId="7a0dbf32-2542-41cf-a8ca-1064ea686090" providerId="ADAL" clId="{2A767318-81DC-4954-AD60-42FBB5FD86C0}" dt="2025-03-26T08:03:00.902" v="625" actId="2696"/>
        <pc:sldMkLst>
          <pc:docMk/>
          <pc:sldMk cId="3976714041" sldId="21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utura PT Book" panose="020B0502020204020303" pitchFamily="34" charset="77"/>
              </a:defRPr>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utura PT Book" panose="020B0502020204020303" pitchFamily="34" charset="77"/>
              </a:defRPr>
            </a:lvl1pPr>
          </a:lstStyle>
          <a:p>
            <a:fld id="{F3C8CFDB-C0CD-E644-8236-E98C643E21CF}" type="datetimeFigureOut">
              <a:rPr lang="de-DE"/>
              <a:pPr/>
              <a:t>28.03.2025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utura PT Book" panose="020B0502020204020303" pitchFamily="34" charset="77"/>
              </a:defRPr>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utura PT Book" panose="020B0502020204020303" pitchFamily="34" charset="77"/>
              </a:defRPr>
            </a:lvl1pPr>
          </a:lstStyle>
          <a:p>
            <a:fld id="{0F65348F-AE4D-AD43-8997-4625F48133EB}" type="slidenum">
              <a:rPr lang="de-DE"/>
              <a:pPr/>
              <a:t>‹Nr.›</a:t>
            </a:fld>
            <a:endParaRPr lang="de-DE"/>
          </a:p>
        </p:txBody>
      </p:sp>
    </p:spTree>
    <p:extLst>
      <p:ext uri="{BB962C8B-B14F-4D97-AF65-F5344CB8AC3E}">
        <p14:creationId xmlns:p14="http://schemas.microsoft.com/office/powerpoint/2010/main" val="3584449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utura PT Book" panose="020B0502020204020303" pitchFamily="34" charset="77"/>
        <a:ea typeface="+mn-ea"/>
        <a:cs typeface="+mn-cs"/>
      </a:defRPr>
    </a:lvl1pPr>
    <a:lvl2pPr marL="457200" algn="l" defTabSz="914400" rtl="0" eaLnBrk="1" latinLnBrk="0" hangingPunct="1">
      <a:defRPr sz="1200" b="0" i="0" kern="1200">
        <a:solidFill>
          <a:schemeClr val="tx1"/>
        </a:solidFill>
        <a:latin typeface="Futura PT Book" panose="020B0502020204020303" pitchFamily="34" charset="77"/>
        <a:ea typeface="+mn-ea"/>
        <a:cs typeface="+mn-cs"/>
      </a:defRPr>
    </a:lvl2pPr>
    <a:lvl3pPr marL="914400" algn="l" defTabSz="914400" rtl="0" eaLnBrk="1" latinLnBrk="0" hangingPunct="1">
      <a:defRPr sz="1200" b="0" i="0" kern="1200">
        <a:solidFill>
          <a:schemeClr val="tx1"/>
        </a:solidFill>
        <a:latin typeface="Futura PT Book" panose="020B0502020204020303" pitchFamily="34" charset="77"/>
        <a:ea typeface="+mn-ea"/>
        <a:cs typeface="+mn-cs"/>
      </a:defRPr>
    </a:lvl3pPr>
    <a:lvl4pPr marL="1371600" algn="l" defTabSz="914400" rtl="0" eaLnBrk="1" latinLnBrk="0" hangingPunct="1">
      <a:defRPr sz="1200" b="0" i="0" kern="1200">
        <a:solidFill>
          <a:schemeClr val="tx1"/>
        </a:solidFill>
        <a:latin typeface="Futura PT Book" panose="020B0502020204020303" pitchFamily="34" charset="77"/>
        <a:ea typeface="+mn-ea"/>
        <a:cs typeface="+mn-cs"/>
      </a:defRPr>
    </a:lvl4pPr>
    <a:lvl5pPr marL="1828800" algn="l" defTabSz="914400" rtl="0" eaLnBrk="1" latinLnBrk="0" hangingPunct="1">
      <a:defRPr sz="1200" b="0" i="0" kern="1200">
        <a:solidFill>
          <a:schemeClr val="tx1"/>
        </a:solidFill>
        <a:latin typeface="Futura PT Book" panose="020B0502020204020303"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F65348F-AE4D-AD43-8997-4625F48133EB}" type="slidenum">
              <a:rPr lang="de-DE" smtClean="0"/>
              <a:pPr/>
              <a:t>3</a:t>
            </a:fld>
            <a:endParaRPr lang="de-DE"/>
          </a:p>
        </p:txBody>
      </p:sp>
    </p:spTree>
    <p:extLst>
      <p:ext uri="{BB962C8B-B14F-4D97-AF65-F5344CB8AC3E}">
        <p14:creationId xmlns:p14="http://schemas.microsoft.com/office/powerpoint/2010/main" val="3810603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F65348F-AE4D-AD43-8997-4625F48133EB}" type="slidenum">
              <a:rPr lang="de-DE" smtClean="0"/>
              <a:pPr/>
              <a:t>4</a:t>
            </a:fld>
            <a:endParaRPr lang="de-DE"/>
          </a:p>
        </p:txBody>
      </p:sp>
    </p:spTree>
    <p:extLst>
      <p:ext uri="{BB962C8B-B14F-4D97-AF65-F5344CB8AC3E}">
        <p14:creationId xmlns:p14="http://schemas.microsoft.com/office/powerpoint/2010/main" val="3043143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P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506F-1098-2567-DD5B-4A9C6D71292D}"/>
              </a:ext>
            </a:extLst>
          </p:cNvPr>
          <p:cNvSpPr>
            <a:spLocks noGrp="1"/>
          </p:cNvSpPr>
          <p:nvPr>
            <p:ph type="title" hasCustomPrompt="1"/>
          </p:nvPr>
        </p:nvSpPr>
        <p:spPr>
          <a:xfrm>
            <a:off x="695325" y="1765952"/>
            <a:ext cx="8078561" cy="1663047"/>
          </a:xfrm>
          <a:prstGeom prst="rect">
            <a:avLst/>
          </a:prstGeom>
        </p:spPr>
        <p:txBody>
          <a:bodyPr lIns="0" tIns="0" rIns="0" bIns="0" anchor="t">
            <a:noAutofit/>
          </a:bodyPr>
          <a:lstStyle>
            <a:lvl1pPr>
              <a:lnSpc>
                <a:spcPct val="70000"/>
              </a:lnSpc>
              <a:defRPr sz="8000" kern="1200" baseline="0"/>
            </a:lvl1pPr>
          </a:lstStyle>
          <a:p>
            <a:r>
              <a:rPr lang="de-DE"/>
              <a:t>HEADLINE </a:t>
            </a:r>
            <a:br>
              <a:rPr lang="de-DE"/>
            </a:br>
            <a:r>
              <a:rPr lang="de-DE"/>
              <a:t>TOPIC EXAMPLE</a:t>
            </a:r>
          </a:p>
        </p:txBody>
      </p:sp>
      <p:sp>
        <p:nvSpPr>
          <p:cNvPr id="15" name="Textplatzhalter 11">
            <a:extLst>
              <a:ext uri="{FF2B5EF4-FFF2-40B4-BE49-F238E27FC236}">
                <a16:creationId xmlns:a16="http://schemas.microsoft.com/office/drawing/2014/main" id="{D6204E11-E481-C1EA-1F47-31A13F9B69FD}"/>
              </a:ext>
            </a:extLst>
          </p:cNvPr>
          <p:cNvSpPr>
            <a:spLocks noGrp="1"/>
          </p:cNvSpPr>
          <p:nvPr>
            <p:ph type="body" sz="quarter" idx="12" hasCustomPrompt="1"/>
          </p:nvPr>
        </p:nvSpPr>
        <p:spPr>
          <a:xfrm>
            <a:off x="695325" y="5541039"/>
            <a:ext cx="10872788" cy="297089"/>
          </a:xfrm>
          <a:prstGeom prst="rect">
            <a:avLst/>
          </a:prstGeom>
        </p:spPr>
        <p:txBody>
          <a:bodyPr/>
          <a:lstStyle>
            <a:lvl1pPr marL="0" indent="0" algn="l">
              <a:lnSpc>
                <a:spcPts val="2420"/>
              </a:lnSpc>
              <a:spcBef>
                <a:spcPts val="0"/>
              </a:spcBef>
              <a:buNone/>
              <a:defRPr sz="1600" b="0" i="0" spc="50" baseline="0">
                <a:latin typeface="Futura PT Book" panose="020B0502020204020303" pitchFamily="34" charset="77"/>
              </a:defRPr>
            </a:lvl1pPr>
            <a:lvl2pPr marL="457200" indent="0" algn="l">
              <a:buNone/>
              <a:defRPr sz="1600" spc="50" baseline="0"/>
            </a:lvl2pPr>
            <a:lvl3pPr marL="914400" indent="0" algn="l">
              <a:buNone/>
              <a:defRPr sz="1600" spc="50" baseline="0"/>
            </a:lvl3pPr>
            <a:lvl4pPr marL="1371600" indent="0" algn="l">
              <a:buNone/>
              <a:defRPr sz="1600" spc="50" baseline="0"/>
            </a:lvl4pPr>
            <a:lvl5pPr marL="1828800" indent="0" algn="l">
              <a:buNone/>
              <a:defRPr sz="1600" spc="50" baseline="0"/>
            </a:lvl5pPr>
          </a:lstStyle>
          <a:p>
            <a:pPr lvl="0">
              <a:lnSpc>
                <a:spcPts val="2320"/>
              </a:lnSpc>
            </a:pPr>
            <a:r>
              <a:rPr lang="de-DE" sz="1600" b="0" i="0">
                <a:latin typeface="Futura PT Book" panose="020B0502020204020303" pitchFamily="34" charset="77"/>
              </a:rPr>
              <a:t>PARTICIPANTS / MAX / LINDA</a:t>
            </a:r>
          </a:p>
          <a:p>
            <a:pPr lvl="0">
              <a:lnSpc>
                <a:spcPts val="2320"/>
              </a:lnSpc>
            </a:pPr>
            <a:r>
              <a:rPr lang="de-DE" sz="1600" b="0" i="0">
                <a:latin typeface="Futura PT Book" panose="020B0502020204020303" pitchFamily="34" charset="77"/>
              </a:rPr>
              <a:t>01/01/22</a:t>
            </a:r>
          </a:p>
        </p:txBody>
      </p:sp>
      <p:sp>
        <p:nvSpPr>
          <p:cNvPr id="17" name="Textplatzhalter 16">
            <a:extLst>
              <a:ext uri="{FF2B5EF4-FFF2-40B4-BE49-F238E27FC236}">
                <a16:creationId xmlns:a16="http://schemas.microsoft.com/office/drawing/2014/main" id="{09F0CFFB-55DE-9825-7A18-266820C598E3}"/>
              </a:ext>
            </a:extLst>
          </p:cNvPr>
          <p:cNvSpPr>
            <a:spLocks noGrp="1"/>
          </p:cNvSpPr>
          <p:nvPr>
            <p:ph type="body" sz="quarter" idx="13" hasCustomPrompt="1"/>
          </p:nvPr>
        </p:nvSpPr>
        <p:spPr>
          <a:xfrm>
            <a:off x="695325" y="3541674"/>
            <a:ext cx="8078561" cy="391697"/>
          </a:xfrm>
          <a:prstGeom prst="rect">
            <a:avLst/>
          </a:prstGeom>
        </p:spPr>
        <p:txBody>
          <a:bodyPr/>
          <a:lstStyle>
            <a:lvl1pPr marL="0" indent="0">
              <a:buNone/>
              <a:defRPr sz="1600" b="0" i="0">
                <a:latin typeface="Futura PT Book" panose="020B0502020204020303" pitchFamily="34" charset="77"/>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de-DE" b="0" i="0" spc="50" baseline="0">
                <a:latin typeface="Futura PT Book" panose="020B0502020204020303" pitchFamily="34" charset="77"/>
              </a:rPr>
              <a:t>SUBLINE TEXT IF NECESSARY</a:t>
            </a:r>
          </a:p>
        </p:txBody>
      </p:sp>
    </p:spTree>
    <p:extLst>
      <p:ext uri="{BB962C8B-B14F-4D97-AF65-F5344CB8AC3E}">
        <p14:creationId xmlns:p14="http://schemas.microsoft.com/office/powerpoint/2010/main" val="1044434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84CDECD4-21F8-86B7-7110-748C23538D58}"/>
              </a:ext>
            </a:extLst>
          </p:cNvPr>
          <p:cNvSpPr>
            <a:spLocks noGrp="1"/>
          </p:cNvSpPr>
          <p:nvPr>
            <p:ph idx="1" hasCustomPrompt="1"/>
          </p:nvPr>
        </p:nvSpPr>
        <p:spPr>
          <a:xfrm>
            <a:off x="695324" y="2312988"/>
            <a:ext cx="10872787" cy="3816350"/>
          </a:xfrm>
          <a:prstGeom prst="rect">
            <a:avLst/>
          </a:prstGeom>
        </p:spPr>
        <p:txBody>
          <a:bodyPr vert="horz" lIns="0" tIns="0" rIns="0" bIns="0" rtlCol="0">
            <a:normAutofit/>
          </a:bodyPr>
          <a:lstStyle>
            <a:lvl1pPr marL="0" indent="0" latinLnBrk="0">
              <a:lnSpc>
                <a:spcPts val="2220"/>
              </a:lnSpc>
              <a:spcBef>
                <a:spcPts val="0"/>
              </a:spcBef>
              <a:spcAft>
                <a:spcPts val="0"/>
              </a:spcAft>
              <a:buSzPct val="100000"/>
              <a:buFont typeface="+mj-lt"/>
              <a:buNone/>
              <a:defRPr sz="1400" b="0" i="0" kern="1000" spc="50" baseline="0">
                <a:latin typeface="Futura PT Book" panose="020B0502020204020303" pitchFamily="34" charset="77"/>
              </a:defRPr>
            </a:lvl1pPr>
            <a:lvl2pPr marL="0" indent="-141750">
              <a:lnSpc>
                <a:spcPts val="2220"/>
              </a:lnSpc>
              <a:spcBef>
                <a:spcPts val="0"/>
              </a:spcBef>
              <a:spcAft>
                <a:spcPts val="0"/>
              </a:spcAft>
              <a:buSzPct val="80000"/>
              <a:buFont typeface="Arial" panose="020B0604020202020204" pitchFamily="34" charset="0"/>
              <a:buChar char="•"/>
              <a:defRPr sz="1400" b="0" i="0" spc="50">
                <a:latin typeface="Futura PT Book" panose="020B0502020204020303" pitchFamily="34" charset="77"/>
              </a:defRPr>
            </a:lvl2pPr>
            <a:lvl3pPr marL="914400" indent="0">
              <a:buNone/>
              <a:defRPr/>
            </a:lvl3pPr>
          </a:lstStyle>
          <a:p>
            <a:pPr lvl="0"/>
            <a:r>
              <a:rPr lang="de-DE"/>
              <a:t>Text Example</a:t>
            </a:r>
          </a:p>
          <a:p>
            <a:pPr lvl="1"/>
            <a:r>
              <a:rPr lang="de-DE"/>
              <a:t>More Information</a:t>
            </a:r>
          </a:p>
          <a:p>
            <a:pPr lvl="1"/>
            <a:endParaRPr lang="de-DE"/>
          </a:p>
          <a:p>
            <a:pPr marL="537750" marR="0" lvl="1" indent="-285750" algn="l" defTabSz="914400" rtl="0" eaLnBrk="1" fontAlgn="auto" latinLnBrk="0" hangingPunct="1">
              <a:lnSpc>
                <a:spcPts val="2220"/>
              </a:lnSpc>
              <a:spcBef>
                <a:spcPts val="0"/>
              </a:spcBef>
              <a:spcAft>
                <a:spcPts val="0"/>
              </a:spcAft>
              <a:buClrTx/>
              <a:buSzPct val="80000"/>
              <a:buFont typeface="Arial" panose="020B0604020202020204" pitchFamily="34" charset="0"/>
              <a:buChar char="•"/>
              <a:tabLst/>
              <a:defRPr/>
            </a:pPr>
            <a:endParaRPr lang="de-DE"/>
          </a:p>
        </p:txBody>
      </p:sp>
      <p:sp>
        <p:nvSpPr>
          <p:cNvPr id="3" name="Titel 1">
            <a:extLst>
              <a:ext uri="{FF2B5EF4-FFF2-40B4-BE49-F238E27FC236}">
                <a16:creationId xmlns:a16="http://schemas.microsoft.com/office/drawing/2014/main" id="{3BF41289-8C8A-A6C2-6D9A-45E18B69D5DE}"/>
              </a:ext>
            </a:extLst>
          </p:cNvPr>
          <p:cNvSpPr>
            <a:spLocks noGrp="1"/>
          </p:cNvSpPr>
          <p:nvPr>
            <p:ph type="title" hasCustomPrompt="1"/>
          </p:nvPr>
        </p:nvSpPr>
        <p:spPr>
          <a:xfrm>
            <a:off x="695325" y="1336043"/>
            <a:ext cx="10872788" cy="614678"/>
          </a:xfrm>
          <a:prstGeom prst="rect">
            <a:avLst/>
          </a:prstGeom>
        </p:spPr>
        <p:txBody>
          <a:bodyPr lIns="0" tIns="0" rIns="0" bIns="0" anchor="t">
            <a:noAutofit/>
          </a:bodyPr>
          <a:lstStyle>
            <a:lvl1pPr>
              <a:defRPr sz="3600" kern="1200" baseline="0"/>
            </a:lvl1pPr>
          </a:lstStyle>
          <a:p>
            <a:r>
              <a:rPr lang="de-DE"/>
              <a:t>HEADLINE</a:t>
            </a:r>
          </a:p>
        </p:txBody>
      </p:sp>
    </p:spTree>
    <p:extLst>
      <p:ext uri="{BB962C8B-B14F-4D97-AF65-F5344CB8AC3E}">
        <p14:creationId xmlns:p14="http://schemas.microsoft.com/office/powerpoint/2010/main" val="2075096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Picture">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84CDECD4-21F8-86B7-7110-748C23538D58}"/>
              </a:ext>
            </a:extLst>
          </p:cNvPr>
          <p:cNvSpPr>
            <a:spLocks noGrp="1"/>
          </p:cNvSpPr>
          <p:nvPr>
            <p:ph idx="1" hasCustomPrompt="1"/>
          </p:nvPr>
        </p:nvSpPr>
        <p:spPr>
          <a:xfrm>
            <a:off x="695325" y="2312988"/>
            <a:ext cx="4820104" cy="3816350"/>
          </a:xfrm>
          <a:prstGeom prst="rect">
            <a:avLst/>
          </a:prstGeom>
        </p:spPr>
        <p:txBody>
          <a:bodyPr vert="horz" lIns="0" tIns="0" rIns="0" bIns="0" rtlCol="0">
            <a:normAutofit/>
          </a:bodyPr>
          <a:lstStyle>
            <a:lvl1pPr marL="0" indent="0" latinLnBrk="0">
              <a:lnSpc>
                <a:spcPts val="2220"/>
              </a:lnSpc>
              <a:spcBef>
                <a:spcPts val="0"/>
              </a:spcBef>
              <a:spcAft>
                <a:spcPts val="0"/>
              </a:spcAft>
              <a:buSzPct val="100000"/>
              <a:buFont typeface="+mj-lt"/>
              <a:buNone/>
              <a:defRPr sz="1400" b="0" i="0" kern="1000" spc="50" baseline="0">
                <a:latin typeface="Futura PT Book" panose="020B0502020204020303" pitchFamily="34" charset="77"/>
              </a:defRPr>
            </a:lvl1pPr>
            <a:lvl2pPr marL="0" indent="-141750">
              <a:lnSpc>
                <a:spcPts val="2220"/>
              </a:lnSpc>
              <a:spcBef>
                <a:spcPts val="0"/>
              </a:spcBef>
              <a:spcAft>
                <a:spcPts val="0"/>
              </a:spcAft>
              <a:buSzPct val="80000"/>
              <a:buFont typeface="Arial" panose="020B0604020202020204" pitchFamily="34" charset="0"/>
              <a:buChar char="•"/>
              <a:defRPr sz="1400" b="0" i="0" spc="50">
                <a:latin typeface="Futura PT Book" panose="020B0502020204020303" pitchFamily="34" charset="77"/>
              </a:defRPr>
            </a:lvl2pPr>
            <a:lvl3pPr marL="914400" indent="0">
              <a:buNone/>
              <a:defRPr/>
            </a:lvl3pPr>
          </a:lstStyle>
          <a:p>
            <a:pPr lvl="0"/>
            <a:r>
              <a:rPr lang="de-DE"/>
              <a:t>Type in some Text</a:t>
            </a:r>
          </a:p>
          <a:p>
            <a:pPr lvl="1"/>
            <a:r>
              <a:rPr lang="de-DE"/>
              <a:t>More Information</a:t>
            </a:r>
          </a:p>
          <a:p>
            <a:pPr lvl="1"/>
            <a:r>
              <a:rPr lang="de-DE"/>
              <a:t>More ...</a:t>
            </a:r>
          </a:p>
        </p:txBody>
      </p:sp>
      <p:sp>
        <p:nvSpPr>
          <p:cNvPr id="3" name="Titel 1">
            <a:extLst>
              <a:ext uri="{FF2B5EF4-FFF2-40B4-BE49-F238E27FC236}">
                <a16:creationId xmlns:a16="http://schemas.microsoft.com/office/drawing/2014/main" id="{3BF41289-8C8A-A6C2-6D9A-45E18B69D5DE}"/>
              </a:ext>
            </a:extLst>
          </p:cNvPr>
          <p:cNvSpPr>
            <a:spLocks noGrp="1"/>
          </p:cNvSpPr>
          <p:nvPr>
            <p:ph type="title" hasCustomPrompt="1"/>
          </p:nvPr>
        </p:nvSpPr>
        <p:spPr>
          <a:xfrm>
            <a:off x="695325" y="1336043"/>
            <a:ext cx="4820104" cy="614678"/>
          </a:xfrm>
          <a:prstGeom prst="rect">
            <a:avLst/>
          </a:prstGeom>
        </p:spPr>
        <p:txBody>
          <a:bodyPr lIns="0" tIns="0" rIns="0" bIns="0" anchor="t">
            <a:noAutofit/>
          </a:bodyPr>
          <a:lstStyle>
            <a:lvl1pPr>
              <a:defRPr sz="3600" kern="1200" baseline="0"/>
            </a:lvl1pPr>
          </a:lstStyle>
          <a:p>
            <a:r>
              <a:rPr lang="de-DE"/>
              <a:t>HEADLINE</a:t>
            </a:r>
          </a:p>
        </p:txBody>
      </p:sp>
      <p:sp>
        <p:nvSpPr>
          <p:cNvPr id="4" name="Bildplatzhalter 3">
            <a:extLst>
              <a:ext uri="{FF2B5EF4-FFF2-40B4-BE49-F238E27FC236}">
                <a16:creationId xmlns:a16="http://schemas.microsoft.com/office/drawing/2014/main" id="{D11448A2-6BE0-47B9-9D10-9FE5293AFEE4}"/>
              </a:ext>
            </a:extLst>
          </p:cNvPr>
          <p:cNvSpPr>
            <a:spLocks noGrp="1"/>
          </p:cNvSpPr>
          <p:nvPr>
            <p:ph type="pic" sz="quarter" idx="10"/>
          </p:nvPr>
        </p:nvSpPr>
        <p:spPr>
          <a:xfrm>
            <a:off x="6096000" y="0"/>
            <a:ext cx="6096000" cy="6858000"/>
          </a:xfrm>
          <a:prstGeom prst="rect">
            <a:avLst/>
          </a:prstGeom>
          <a:solidFill>
            <a:schemeClr val="bg1">
              <a:lumMod val="95000"/>
            </a:schemeClr>
          </a:solidFill>
        </p:spPr>
        <p:txBody>
          <a:bodyPr/>
          <a:lstStyle/>
          <a:p>
            <a:endParaRPr lang="de-DE"/>
          </a:p>
        </p:txBody>
      </p:sp>
    </p:spTree>
    <p:extLst>
      <p:ext uri="{BB962C8B-B14F-4D97-AF65-F5344CB8AC3E}">
        <p14:creationId xmlns:p14="http://schemas.microsoft.com/office/powerpoint/2010/main" val="2360441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oduc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84CDECD4-21F8-86B7-7110-748C23538D58}"/>
              </a:ext>
            </a:extLst>
          </p:cNvPr>
          <p:cNvSpPr>
            <a:spLocks noGrp="1"/>
          </p:cNvSpPr>
          <p:nvPr>
            <p:ph idx="1" hasCustomPrompt="1"/>
          </p:nvPr>
        </p:nvSpPr>
        <p:spPr>
          <a:xfrm>
            <a:off x="6981371" y="3145589"/>
            <a:ext cx="4586740" cy="2983749"/>
          </a:xfrm>
          <a:prstGeom prst="rect">
            <a:avLst/>
          </a:prstGeom>
        </p:spPr>
        <p:txBody>
          <a:bodyPr vert="horz" lIns="0" tIns="0" rIns="0" bIns="0" rtlCol="0">
            <a:normAutofit/>
          </a:bodyPr>
          <a:lstStyle>
            <a:lvl1pPr marL="0" indent="0" latinLnBrk="0">
              <a:lnSpc>
                <a:spcPts val="2340"/>
              </a:lnSpc>
              <a:spcBef>
                <a:spcPts val="0"/>
              </a:spcBef>
              <a:spcAft>
                <a:spcPts val="0"/>
              </a:spcAft>
              <a:buSzPct val="100000"/>
              <a:buFont typeface="+mj-lt"/>
              <a:buNone/>
              <a:defRPr sz="1400" b="0" i="0" kern="1000" spc="50" baseline="0">
                <a:latin typeface="Futura PT Book" panose="020B0502020204020303" pitchFamily="34" charset="77"/>
              </a:defRPr>
            </a:lvl1pPr>
            <a:lvl2pPr marL="0" marR="0" indent="-141750" algn="l" defTabSz="914400" rtl="0" eaLnBrk="1" fontAlgn="auto" latinLnBrk="0" hangingPunct="1">
              <a:lnSpc>
                <a:spcPts val="2340"/>
              </a:lnSpc>
              <a:spcBef>
                <a:spcPts val="0"/>
              </a:spcBef>
              <a:spcAft>
                <a:spcPts val="0"/>
              </a:spcAft>
              <a:buClrTx/>
              <a:buSzPct val="80000"/>
              <a:buFont typeface="Arial" panose="020B0604020202020204" pitchFamily="34" charset="0"/>
              <a:buChar char="•"/>
              <a:tabLst/>
              <a:defRPr sz="1400" b="0" i="0" spc="50">
                <a:latin typeface="Futura PT Book" panose="020B0502020204020303" pitchFamily="34" charset="77"/>
              </a:defRPr>
            </a:lvl2pPr>
            <a:lvl3pPr marL="914400" indent="0">
              <a:buNone/>
              <a:defRPr/>
            </a:lvl3pPr>
          </a:lstStyle>
          <a:p>
            <a:pPr lvl="0">
              <a:lnSpc>
                <a:spcPts val="2540"/>
              </a:lnSpc>
            </a:pPr>
            <a:r>
              <a:rPr lang="de-DE" dirty="0">
                <a:solidFill>
                  <a:schemeClr val="tx1"/>
                </a:solidFill>
              </a:rPr>
              <a:t>Available in several colors and sizes.</a:t>
            </a:r>
          </a:p>
          <a:p>
            <a:pPr lvl="1">
              <a:lnSpc>
                <a:spcPts val="2540"/>
              </a:lnSpc>
            </a:pPr>
            <a:r>
              <a:rPr lang="de-DE"/>
              <a:t>More Information</a:t>
            </a:r>
          </a:p>
          <a:p>
            <a:pPr lvl="1"/>
            <a:endParaRPr lang="de-DE"/>
          </a:p>
          <a:p>
            <a:pPr marL="537750" marR="0" lvl="1" indent="-285750" algn="l" defTabSz="914400" rtl="0" eaLnBrk="1" fontAlgn="auto" latinLnBrk="0" hangingPunct="1">
              <a:lnSpc>
                <a:spcPts val="2220"/>
              </a:lnSpc>
              <a:spcBef>
                <a:spcPts val="0"/>
              </a:spcBef>
              <a:spcAft>
                <a:spcPts val="0"/>
              </a:spcAft>
              <a:buClrTx/>
              <a:buSzPct val="80000"/>
              <a:buFont typeface="Arial" panose="020B0604020202020204" pitchFamily="34" charset="0"/>
              <a:buChar char="•"/>
              <a:tabLst/>
              <a:defRPr/>
            </a:pPr>
            <a:endParaRPr lang="de-DE"/>
          </a:p>
        </p:txBody>
      </p:sp>
      <p:sp>
        <p:nvSpPr>
          <p:cNvPr id="3" name="Titel 1">
            <a:extLst>
              <a:ext uri="{FF2B5EF4-FFF2-40B4-BE49-F238E27FC236}">
                <a16:creationId xmlns:a16="http://schemas.microsoft.com/office/drawing/2014/main" id="{3BF41289-8C8A-A6C2-6D9A-45E18B69D5DE}"/>
              </a:ext>
            </a:extLst>
          </p:cNvPr>
          <p:cNvSpPr>
            <a:spLocks noGrp="1"/>
          </p:cNvSpPr>
          <p:nvPr>
            <p:ph type="title" hasCustomPrompt="1"/>
          </p:nvPr>
        </p:nvSpPr>
        <p:spPr>
          <a:xfrm>
            <a:off x="6981371" y="1702145"/>
            <a:ext cx="4586742" cy="961225"/>
          </a:xfrm>
          <a:prstGeom prst="rect">
            <a:avLst/>
          </a:prstGeom>
        </p:spPr>
        <p:txBody>
          <a:bodyPr lIns="0" tIns="0" rIns="0" bIns="0" anchor="t">
            <a:noAutofit/>
          </a:bodyPr>
          <a:lstStyle>
            <a:lvl1pPr>
              <a:defRPr sz="3600" kern="1200" baseline="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solidFill>
                  <a:schemeClr val="tx1"/>
                </a:solidFill>
              </a:rPr>
              <a:t>PRODUCT NAME EXAMPLE</a:t>
            </a:r>
            <a:br>
              <a:rPr lang="de-DE" dirty="0">
                <a:solidFill>
                  <a:schemeClr val="tx1"/>
                </a:solidFill>
              </a:rPr>
            </a:br>
            <a:endParaRPr lang="de-DE"/>
          </a:p>
        </p:txBody>
      </p:sp>
      <p:sp>
        <p:nvSpPr>
          <p:cNvPr id="6" name="Bildplatzhalter 5">
            <a:extLst>
              <a:ext uri="{FF2B5EF4-FFF2-40B4-BE49-F238E27FC236}">
                <a16:creationId xmlns:a16="http://schemas.microsoft.com/office/drawing/2014/main" id="{E3FD3B83-55BA-B762-48D5-07EBACB10BFE}"/>
              </a:ext>
            </a:extLst>
          </p:cNvPr>
          <p:cNvSpPr>
            <a:spLocks noGrp="1"/>
          </p:cNvSpPr>
          <p:nvPr>
            <p:ph type="pic" sz="quarter" idx="10"/>
          </p:nvPr>
        </p:nvSpPr>
        <p:spPr>
          <a:xfrm>
            <a:off x="3357583" y="1700213"/>
            <a:ext cx="3244586" cy="3992353"/>
          </a:xfrm>
          <a:prstGeom prst="rect">
            <a:avLst/>
          </a:prstGeom>
          <a:solidFill>
            <a:schemeClr val="bg1">
              <a:lumMod val="95000"/>
            </a:schemeClr>
          </a:solidFill>
        </p:spPr>
        <p:txBody>
          <a:bodyPr/>
          <a:lstStyle/>
          <a:p>
            <a:endParaRPr lang="de-DE"/>
          </a:p>
        </p:txBody>
      </p:sp>
      <p:sp>
        <p:nvSpPr>
          <p:cNvPr id="8" name="Bildplatzhalter 5">
            <a:extLst>
              <a:ext uri="{FF2B5EF4-FFF2-40B4-BE49-F238E27FC236}">
                <a16:creationId xmlns:a16="http://schemas.microsoft.com/office/drawing/2014/main" id="{FC206E4A-8792-36C6-7700-2D407A1AEA2A}"/>
              </a:ext>
            </a:extLst>
          </p:cNvPr>
          <p:cNvSpPr>
            <a:spLocks noGrp="1"/>
          </p:cNvSpPr>
          <p:nvPr>
            <p:ph type="pic" sz="quarter" idx="11"/>
          </p:nvPr>
        </p:nvSpPr>
        <p:spPr>
          <a:xfrm>
            <a:off x="1421081" y="2208217"/>
            <a:ext cx="2368303" cy="2976344"/>
          </a:xfrm>
          <a:prstGeom prst="rect">
            <a:avLst/>
          </a:prstGeom>
          <a:solidFill>
            <a:schemeClr val="bg1">
              <a:lumMod val="95000"/>
            </a:schemeClr>
          </a:solidFill>
        </p:spPr>
        <p:txBody>
          <a:bodyPr/>
          <a:lstStyle/>
          <a:p>
            <a:endParaRPr lang="de-DE"/>
          </a:p>
        </p:txBody>
      </p:sp>
    </p:spTree>
    <p:extLst>
      <p:ext uri="{BB962C8B-B14F-4D97-AF65-F5344CB8AC3E}">
        <p14:creationId xmlns:p14="http://schemas.microsoft.com/office/powerpoint/2010/main" val="3250023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506F-1098-2567-DD5B-4A9C6D71292D}"/>
              </a:ext>
            </a:extLst>
          </p:cNvPr>
          <p:cNvSpPr>
            <a:spLocks noGrp="1"/>
          </p:cNvSpPr>
          <p:nvPr>
            <p:ph type="title" hasCustomPrompt="1"/>
          </p:nvPr>
        </p:nvSpPr>
        <p:spPr>
          <a:xfrm>
            <a:off x="695325" y="1336043"/>
            <a:ext cx="10872788" cy="614678"/>
          </a:xfrm>
          <a:prstGeom prst="rect">
            <a:avLst/>
          </a:prstGeom>
        </p:spPr>
        <p:txBody>
          <a:bodyPr lIns="0" tIns="0" rIns="0" bIns="0" anchor="t">
            <a:noAutofit/>
          </a:bodyPr>
          <a:lstStyle>
            <a:lvl1pPr>
              <a:defRPr sz="3600" kern="1200" baseline="0"/>
            </a:lvl1pPr>
          </a:lstStyle>
          <a:p>
            <a:r>
              <a:rPr lang="de-DE"/>
              <a:t>AGENDA</a:t>
            </a:r>
          </a:p>
        </p:txBody>
      </p:sp>
      <p:sp>
        <p:nvSpPr>
          <p:cNvPr id="15" name="Textplatzhalter 2">
            <a:extLst>
              <a:ext uri="{FF2B5EF4-FFF2-40B4-BE49-F238E27FC236}">
                <a16:creationId xmlns:a16="http://schemas.microsoft.com/office/drawing/2014/main" id="{25229883-CEE7-861D-F11E-E1DE0E20C421}"/>
              </a:ext>
            </a:extLst>
          </p:cNvPr>
          <p:cNvSpPr>
            <a:spLocks noGrp="1"/>
          </p:cNvSpPr>
          <p:nvPr>
            <p:ph idx="1" hasCustomPrompt="1"/>
          </p:nvPr>
        </p:nvSpPr>
        <p:spPr>
          <a:xfrm>
            <a:off x="695325" y="2312988"/>
            <a:ext cx="10872788" cy="3816350"/>
          </a:xfrm>
          <a:prstGeom prst="rect">
            <a:avLst/>
          </a:prstGeom>
        </p:spPr>
        <p:txBody>
          <a:bodyPr vert="horz" lIns="0" tIns="0" rIns="0" bIns="0" rtlCol="0">
            <a:normAutofit/>
          </a:bodyPr>
          <a:lstStyle>
            <a:lvl1pPr marL="342900" indent="-342900" latinLnBrk="0">
              <a:lnSpc>
                <a:spcPct val="90000"/>
              </a:lnSpc>
              <a:spcBef>
                <a:spcPts val="1600"/>
              </a:spcBef>
              <a:spcAft>
                <a:spcPts val="0"/>
              </a:spcAft>
              <a:buSzPct val="100000"/>
              <a:buFont typeface="+mj-lt"/>
              <a:buAutoNum type="arabicPeriod"/>
              <a:defRPr sz="1600" b="1" i="0" kern="1000" spc="50" baseline="0">
                <a:latin typeface="Futura PT Demi" panose="020B0502020204020303" pitchFamily="34" charset="77"/>
              </a:defRPr>
            </a:lvl1pPr>
            <a:lvl2pPr marL="349200" indent="0">
              <a:buNone/>
              <a:defRPr sz="1400" spc="50"/>
            </a:lvl2pPr>
          </a:lstStyle>
          <a:p>
            <a:pPr lvl="0"/>
            <a:r>
              <a:rPr lang="de-DE"/>
              <a:t>TOPIC ONE</a:t>
            </a:r>
          </a:p>
          <a:p>
            <a:pPr lvl="1"/>
            <a:r>
              <a:rPr lang="de-DE"/>
              <a:t>More Information</a:t>
            </a:r>
          </a:p>
          <a:p>
            <a:pPr lvl="0"/>
            <a:r>
              <a:rPr lang="de-DE"/>
              <a:t>TOPIC TWO</a:t>
            </a:r>
          </a:p>
          <a:p>
            <a:pPr lvl="1"/>
            <a:r>
              <a:rPr lang="de-DE"/>
              <a:t>More Infromation</a:t>
            </a:r>
          </a:p>
          <a:p>
            <a:pPr marL="342900" marR="0" lvl="0" indent="-342900" algn="l" defTabSz="914400" rtl="0" eaLnBrk="1" fontAlgn="auto" latinLnBrk="0" hangingPunct="1">
              <a:lnSpc>
                <a:spcPct val="90000"/>
              </a:lnSpc>
              <a:spcBef>
                <a:spcPts val="1600"/>
              </a:spcBef>
              <a:spcAft>
                <a:spcPts val="0"/>
              </a:spcAft>
              <a:buClrTx/>
              <a:buSzPct val="100000"/>
              <a:buFont typeface="+mj-lt"/>
              <a:buAutoNum type="arabicPeriod"/>
              <a:tabLst/>
              <a:defRPr/>
            </a:pPr>
            <a:endParaRPr lang="de-DE"/>
          </a:p>
          <a:p>
            <a:pPr lvl="0"/>
            <a:endParaRPr lang="de-DE"/>
          </a:p>
          <a:p>
            <a:pPr lvl="1"/>
            <a:br>
              <a:rPr lang="de-DE"/>
            </a:br>
            <a:br>
              <a:rPr lang="de-DE"/>
            </a:br>
            <a:endParaRPr lang="de-DE"/>
          </a:p>
        </p:txBody>
      </p:sp>
    </p:spTree>
    <p:extLst>
      <p:ext uri="{BB962C8B-B14F-4D97-AF65-F5344CB8AC3E}">
        <p14:creationId xmlns:p14="http://schemas.microsoft.com/office/powerpoint/2010/main" val="1033229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w Topic">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8D455EF0-5CC0-5D1D-7C0E-B222918787C6}"/>
              </a:ext>
            </a:extLst>
          </p:cNvPr>
          <p:cNvSpPr>
            <a:spLocks noGrp="1"/>
          </p:cNvSpPr>
          <p:nvPr>
            <p:ph type="pic" sz="quarter" idx="10"/>
          </p:nvPr>
        </p:nvSpPr>
        <p:spPr>
          <a:xfrm>
            <a:off x="0" y="0"/>
            <a:ext cx="12192000" cy="6858000"/>
          </a:xfrm>
          <a:prstGeom prst="rect">
            <a:avLst/>
          </a:prstGeom>
          <a:solidFill>
            <a:schemeClr val="bg1">
              <a:lumMod val="85000"/>
            </a:schemeClr>
          </a:solidFill>
        </p:spPr>
        <p:txBody>
          <a:bodyPr/>
          <a:lstStyle/>
          <a:p>
            <a:endParaRPr lang="de-DE"/>
          </a:p>
        </p:txBody>
      </p:sp>
      <p:sp>
        <p:nvSpPr>
          <p:cNvPr id="2" name="Titel 1">
            <a:extLst>
              <a:ext uri="{FF2B5EF4-FFF2-40B4-BE49-F238E27FC236}">
                <a16:creationId xmlns:a16="http://schemas.microsoft.com/office/drawing/2014/main" id="{FB68506F-1098-2567-DD5B-4A9C6D71292D}"/>
              </a:ext>
            </a:extLst>
          </p:cNvPr>
          <p:cNvSpPr>
            <a:spLocks noGrp="1"/>
          </p:cNvSpPr>
          <p:nvPr>
            <p:ph type="title" hasCustomPrompt="1"/>
          </p:nvPr>
        </p:nvSpPr>
        <p:spPr>
          <a:xfrm>
            <a:off x="695325" y="5467095"/>
            <a:ext cx="8078561" cy="662244"/>
          </a:xfrm>
          <a:prstGeom prst="rect">
            <a:avLst/>
          </a:prstGeom>
        </p:spPr>
        <p:txBody>
          <a:bodyPr lIns="0" tIns="0" rIns="0" bIns="0" anchor="t">
            <a:noAutofit/>
          </a:bodyPr>
          <a:lstStyle>
            <a:lvl1pPr>
              <a:lnSpc>
                <a:spcPct val="70000"/>
              </a:lnSpc>
              <a:defRPr sz="8000" kern="1200" baseline="0">
                <a:solidFill>
                  <a:schemeClr val="bg1"/>
                </a:solidFill>
              </a:defRPr>
            </a:lvl1pPr>
          </a:lstStyle>
          <a:p>
            <a:r>
              <a:rPr lang="de-DE"/>
              <a:t>NEW TOPIC</a:t>
            </a:r>
          </a:p>
        </p:txBody>
      </p:sp>
      <p:pic>
        <p:nvPicPr>
          <p:cNvPr id="6" name="Grafik 5">
            <a:extLst>
              <a:ext uri="{FF2B5EF4-FFF2-40B4-BE49-F238E27FC236}">
                <a16:creationId xmlns:a16="http://schemas.microsoft.com/office/drawing/2014/main" id="{F24B7EB8-2A7F-473A-4445-E486227ED28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16457" y="346851"/>
            <a:ext cx="1576904" cy="481955"/>
          </a:xfrm>
          <a:prstGeom prst="rect">
            <a:avLst/>
          </a:prstGeom>
        </p:spPr>
      </p:pic>
    </p:spTree>
    <p:extLst>
      <p:ext uri="{BB962C8B-B14F-4D97-AF65-F5344CB8AC3E}">
        <p14:creationId xmlns:p14="http://schemas.microsoft.com/office/powerpoint/2010/main" val="352745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mpty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5872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D29FA8AF-6214-0078-5131-BDF1E5812EA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0108101" y="346566"/>
            <a:ext cx="1592051" cy="486530"/>
          </a:xfrm>
          <a:prstGeom prst="rect">
            <a:avLst/>
          </a:prstGeom>
        </p:spPr>
      </p:pic>
      <p:sp>
        <p:nvSpPr>
          <p:cNvPr id="6" name="Textfeld 5">
            <a:extLst>
              <a:ext uri="{FF2B5EF4-FFF2-40B4-BE49-F238E27FC236}">
                <a16:creationId xmlns:a16="http://schemas.microsoft.com/office/drawing/2014/main" id="{9B446DC3-2184-D16B-65F9-06BC6C4D7777}"/>
              </a:ext>
            </a:extLst>
          </p:cNvPr>
          <p:cNvSpPr txBox="1"/>
          <p:nvPr userDrawn="1"/>
        </p:nvSpPr>
        <p:spPr>
          <a:xfrm>
            <a:off x="11387510" y="6229280"/>
            <a:ext cx="552642" cy="246221"/>
          </a:xfrm>
          <a:prstGeom prst="rect">
            <a:avLst/>
          </a:prstGeom>
          <a:noFill/>
        </p:spPr>
        <p:txBody>
          <a:bodyPr wrap="square" rtlCol="0">
            <a:spAutoFit/>
          </a:bodyPr>
          <a:lstStyle/>
          <a:p>
            <a:fld id="{B9671FCD-7EAB-D044-A051-706B494C7D78}" type="slidenum">
              <a:rPr lang="de-DE" sz="1000" b="0" i="0" spc="50" baseline="0">
                <a:latin typeface="Futura PT Book" panose="020B0502020204020303" pitchFamily="34" charset="77"/>
              </a:rPr>
              <a:t>‹Nr.›</a:t>
            </a:fld>
            <a:endParaRPr lang="de-DE" sz="1000" b="0" i="0" spc="50" baseline="0">
              <a:latin typeface="Futura PT Book" panose="020B0502020204020303" pitchFamily="34" charset="77"/>
            </a:endParaRPr>
          </a:p>
        </p:txBody>
      </p:sp>
    </p:spTree>
    <p:extLst>
      <p:ext uri="{BB962C8B-B14F-4D97-AF65-F5344CB8AC3E}">
        <p14:creationId xmlns:p14="http://schemas.microsoft.com/office/powerpoint/2010/main" val="2716646212"/>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4" r:id="rId3"/>
    <p:sldLayoutId id="2147483655" r:id="rId4"/>
    <p:sldLayoutId id="2147483650" r:id="rId5"/>
    <p:sldLayoutId id="2147483653" r:id="rId6"/>
    <p:sldLayoutId id="2147483652" r:id="rId7"/>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Futura PT Demi" panose="020B05020202040203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PT Book" panose="020B05020202040203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PT Book" panose="020B05020202040203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PT Book" panose="020B05020202040203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3" userDrawn="1">
          <p15:clr>
            <a:srgbClr val="F26B43"/>
          </p15:clr>
        </p15:guide>
        <p15:guide id="2" pos="438" userDrawn="1">
          <p15:clr>
            <a:srgbClr val="F26B43"/>
          </p15:clr>
        </p15:guide>
        <p15:guide id="3" pos="7287" userDrawn="1">
          <p15:clr>
            <a:srgbClr val="F26B43"/>
          </p15:clr>
        </p15:guide>
        <p15:guide id="4" orient="horz" pos="1344" userDrawn="1">
          <p15:clr>
            <a:srgbClr val="F26B43"/>
          </p15:clr>
        </p15:guide>
        <p15:guide id="5" orient="horz" pos="3861" userDrawn="1">
          <p15:clr>
            <a:srgbClr val="F26B43"/>
          </p15:clr>
        </p15:guide>
        <p15:guide id="6" pos="318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1.png"/><Relationship Id="rId4" Type="http://schemas.openxmlformats.org/officeDocument/2006/relationships/image" Target="../media/image11.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8.png"/><Relationship Id="rId7"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8.png"/><Relationship Id="rId7"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1.png"/><Relationship Id="rId10" Type="http://schemas.openxmlformats.org/officeDocument/2006/relationships/image" Target="../media/image39.png"/><Relationship Id="rId4" Type="http://schemas.openxmlformats.org/officeDocument/2006/relationships/image" Target="../media/image34.png"/><Relationship Id="rId9" Type="http://schemas.openxmlformats.org/officeDocument/2006/relationships/image" Target="../media/image38.png"/></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8.png"/><Relationship Id="rId7" Type="http://schemas.openxmlformats.org/officeDocument/2006/relationships/image" Target="../media/image4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11.png"/><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8.png"/><Relationship Id="rId7" Type="http://schemas.openxmlformats.org/officeDocument/2006/relationships/image" Target="../media/image5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44.png"/><Relationship Id="rId10" Type="http://schemas.openxmlformats.org/officeDocument/2006/relationships/image" Target="../media/image55.png"/><Relationship Id="rId4" Type="http://schemas.openxmlformats.org/officeDocument/2006/relationships/image" Target="../media/image11.png"/><Relationship Id="rId9" Type="http://schemas.openxmlformats.org/officeDocument/2006/relationships/image" Target="../media/image54.png"/></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8.png"/><Relationship Id="rId7" Type="http://schemas.openxmlformats.org/officeDocument/2006/relationships/image" Target="../media/image6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11.png"/><Relationship Id="rId9" Type="http://schemas.openxmlformats.org/officeDocument/2006/relationships/image" Target="../media/image62.png"/></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4.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png"/><Relationship Id="rId1" Type="http://schemas.openxmlformats.org/officeDocument/2006/relationships/slideLayout" Target="../slideLayouts/slideLayout7.xml"/><Relationship Id="rId5" Type="http://schemas.openxmlformats.org/officeDocument/2006/relationships/image" Target="../media/image77.svg"/><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7A9138-8220-D162-7F6E-F278202AAC89}"/>
              </a:ext>
            </a:extLst>
          </p:cNvPr>
          <p:cNvSpPr>
            <a:spLocks noGrp="1"/>
          </p:cNvSpPr>
          <p:nvPr>
            <p:ph type="title"/>
          </p:nvPr>
        </p:nvSpPr>
        <p:spPr>
          <a:xfrm>
            <a:off x="695325" y="1641423"/>
            <a:ext cx="8078561" cy="1663047"/>
          </a:xfrm>
        </p:spPr>
        <p:txBody>
          <a:bodyPr/>
          <a:lstStyle/>
          <a:p>
            <a:br>
              <a:rPr lang="pl-PL" dirty="0"/>
            </a:br>
            <a:r>
              <a:rPr lang="pl-PL" dirty="0"/>
              <a:t>FIVE</a:t>
            </a:r>
            <a:endParaRPr lang="de-DE" dirty="0"/>
          </a:p>
        </p:txBody>
      </p:sp>
      <p:sp>
        <p:nvSpPr>
          <p:cNvPr id="3" name="Textplatzhalter 2">
            <a:extLst>
              <a:ext uri="{FF2B5EF4-FFF2-40B4-BE49-F238E27FC236}">
                <a16:creationId xmlns:a16="http://schemas.microsoft.com/office/drawing/2014/main" id="{54663635-3228-1C83-EFE6-EE0DE647108F}"/>
              </a:ext>
            </a:extLst>
          </p:cNvPr>
          <p:cNvSpPr>
            <a:spLocks noGrp="1"/>
          </p:cNvSpPr>
          <p:nvPr>
            <p:ph type="body" sz="quarter" idx="12"/>
          </p:nvPr>
        </p:nvSpPr>
        <p:spPr>
          <a:xfrm>
            <a:off x="695325" y="5538794"/>
            <a:ext cx="10872788" cy="685152"/>
          </a:xfrm>
        </p:spPr>
        <p:txBody>
          <a:bodyPr/>
          <a:lstStyle/>
          <a:p>
            <a:r>
              <a:rPr lang="pl-PL" dirty="0"/>
              <a:t>03/2025</a:t>
            </a:r>
            <a:endParaRPr lang="de-DE" dirty="0"/>
          </a:p>
        </p:txBody>
      </p:sp>
      <p:sp>
        <p:nvSpPr>
          <p:cNvPr id="4" name="Textplatzhalter 3">
            <a:extLst>
              <a:ext uri="{FF2B5EF4-FFF2-40B4-BE49-F238E27FC236}">
                <a16:creationId xmlns:a16="http://schemas.microsoft.com/office/drawing/2014/main" id="{8AECA99D-1ABF-0BF4-45A2-96D5037EC7E6}"/>
              </a:ext>
            </a:extLst>
          </p:cNvPr>
          <p:cNvSpPr>
            <a:spLocks noGrp="1"/>
          </p:cNvSpPr>
          <p:nvPr>
            <p:ph type="body" sz="quarter" idx="13"/>
          </p:nvPr>
        </p:nvSpPr>
        <p:spPr>
          <a:xfrm>
            <a:off x="695325" y="3304470"/>
            <a:ext cx="8078561" cy="391697"/>
          </a:xfrm>
        </p:spPr>
        <p:txBody>
          <a:bodyPr/>
          <a:lstStyle/>
          <a:p>
            <a:r>
              <a:rPr lang="pl-PL" sz="2400" spc="100" dirty="0"/>
              <a:t>PERFORMANCE AND SECURITY IN EVERY PERSPECTIVE</a:t>
            </a:r>
            <a:endParaRPr lang="de-DE" sz="2400" spc="100" dirty="0"/>
          </a:p>
        </p:txBody>
      </p:sp>
    </p:spTree>
    <p:extLst>
      <p:ext uri="{BB962C8B-B14F-4D97-AF65-F5344CB8AC3E}">
        <p14:creationId xmlns:p14="http://schemas.microsoft.com/office/powerpoint/2010/main" val="762281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87153D-54F9-0B18-84A8-4E7CE0515742}"/>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Grafik 8" descr="Ein Bild, das Person, Kleidung, Gepäck und Koffer, Handtasche enthält.&#10;&#10;KI-generierte Inhalte können fehlerhaft sein.">
            <a:extLst>
              <a:ext uri="{FF2B5EF4-FFF2-40B4-BE49-F238E27FC236}">
                <a16:creationId xmlns:a16="http://schemas.microsoft.com/office/drawing/2014/main" id="{E6C70D6D-36FB-D93A-9DC8-1803A79D8673}"/>
              </a:ext>
            </a:extLst>
          </p:cNvPr>
          <p:cNvPicPr>
            <a:picLocks noChangeAspect="1"/>
          </p:cNvPicPr>
          <p:nvPr/>
        </p:nvPicPr>
        <p:blipFill>
          <a:blip r:embed="rId2" cstate="screen">
            <a:extLst>
              <a:ext uri="{28A0092B-C50C-407E-A947-70E740481C1C}">
                <a14:useLocalDpi xmlns:a14="http://schemas.microsoft.com/office/drawing/2010/main"/>
              </a:ext>
            </a:extLst>
          </a:blip>
          <a:srcRect b="-2"/>
          <a:stretch/>
        </p:blipFill>
        <p:spPr>
          <a:xfrm>
            <a:off x="196731" y="166533"/>
            <a:ext cx="3809612" cy="6524936"/>
          </a:xfrm>
          <a:prstGeom prst="rect">
            <a:avLst/>
          </a:prstGeom>
        </p:spPr>
      </p:pic>
      <p:pic>
        <p:nvPicPr>
          <p:cNvPr id="15" name="Grafik 14" descr="Ein Bild, das Gepäck und Koffer, Zubehör, Person, Kleidung enthält.&#10;&#10;KI-generierte Inhalte können fehlerhaft sein.">
            <a:extLst>
              <a:ext uri="{FF2B5EF4-FFF2-40B4-BE49-F238E27FC236}">
                <a16:creationId xmlns:a16="http://schemas.microsoft.com/office/drawing/2014/main" id="{964CFF09-B6E1-1831-6900-DBA27453C8C4}"/>
              </a:ext>
            </a:extLst>
          </p:cNvPr>
          <p:cNvPicPr>
            <a:picLocks noChangeAspect="1"/>
          </p:cNvPicPr>
          <p:nvPr/>
        </p:nvPicPr>
        <p:blipFill>
          <a:blip r:embed="rId3" cstate="screen">
            <a:extLst>
              <a:ext uri="{28A0092B-C50C-407E-A947-70E740481C1C}">
                <a14:useLocalDpi xmlns:a14="http://schemas.microsoft.com/office/drawing/2010/main"/>
              </a:ext>
            </a:extLst>
          </a:blip>
          <a:srcRect b="-2"/>
          <a:stretch/>
        </p:blipFill>
        <p:spPr>
          <a:xfrm>
            <a:off x="4196497" y="166533"/>
            <a:ext cx="3797618" cy="6524936"/>
          </a:xfrm>
          <a:prstGeom prst="rect">
            <a:avLst/>
          </a:prstGeom>
        </p:spPr>
      </p:pic>
      <p:pic>
        <p:nvPicPr>
          <p:cNvPr id="13" name="Grafik 12" descr="Ein Bild, das Person, Zubehör, Gepäck und Koffer, Modeaccessoire enthält.&#10;&#10;KI-generierte Inhalte können fehlerhaft sein.">
            <a:extLst>
              <a:ext uri="{FF2B5EF4-FFF2-40B4-BE49-F238E27FC236}">
                <a16:creationId xmlns:a16="http://schemas.microsoft.com/office/drawing/2014/main" id="{7AD9813B-FC57-9795-3502-C60B917FD89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183346" y="166533"/>
            <a:ext cx="3822808" cy="3160653"/>
          </a:xfrm>
          <a:prstGeom prst="rect">
            <a:avLst/>
          </a:prstGeom>
        </p:spPr>
      </p:pic>
      <p:pic>
        <p:nvPicPr>
          <p:cNvPr id="11" name="Grafik 10" descr="Ein Bild, das Person, Kleidung, Gepäck und Koffer, Menschliches Gesicht enthält.&#10;&#10;KI-generierte Inhalte können fehlerhaft sein.">
            <a:extLst>
              <a:ext uri="{FF2B5EF4-FFF2-40B4-BE49-F238E27FC236}">
                <a16:creationId xmlns:a16="http://schemas.microsoft.com/office/drawing/2014/main" id="{E1D00861-EEAC-FE50-B399-16D8B841EF7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183346" y="3506741"/>
            <a:ext cx="3822808" cy="3184727"/>
          </a:xfrm>
          <a:prstGeom prst="rect">
            <a:avLst/>
          </a:prstGeom>
        </p:spPr>
      </p:pic>
    </p:spTree>
    <p:extLst>
      <p:ext uri="{BB962C8B-B14F-4D97-AF65-F5344CB8AC3E}">
        <p14:creationId xmlns:p14="http://schemas.microsoft.com/office/powerpoint/2010/main" val="2502770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ED2E8-3056-6032-036F-B6CAA3A22D13}"/>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86FA0096-4632-3BE2-104F-956A58147FB7}"/>
              </a:ext>
            </a:extLst>
          </p:cNvPr>
          <p:cNvSpPr>
            <a:spLocks noGrp="1"/>
          </p:cNvSpPr>
          <p:nvPr>
            <p:ph idx="1"/>
          </p:nvPr>
        </p:nvSpPr>
        <p:spPr>
          <a:xfrm>
            <a:off x="695324" y="2056685"/>
            <a:ext cx="10872789" cy="3816000"/>
          </a:xfrm>
        </p:spPr>
        <p:txBody>
          <a:bodyPr vert="horz" lIns="0" tIns="0" rIns="0" bIns="0" rtlCol="0" anchor="t">
            <a:noAutofit/>
          </a:bodyPr>
          <a:lstStyle/>
          <a:p>
            <a:pPr>
              <a:buNone/>
            </a:pPr>
            <a:r>
              <a:rPr lang="en-US" dirty="0"/>
              <a:t>The FIVE is the natural evolution of DICOTA's business line. It follows the new, simplified naming strategy introduced with ONE as DICOTA's entry into professional carrying solutions and now with the all-new FIVE as a professional line for discerning business travelers. </a:t>
            </a:r>
          </a:p>
          <a:p>
            <a:pPr>
              <a:buNone/>
            </a:pPr>
            <a:endParaRPr lang="en-US" dirty="0"/>
          </a:p>
          <a:p>
            <a:pPr>
              <a:buNone/>
            </a:pPr>
            <a:r>
              <a:rPr lang="en-US" dirty="0">
                <a:latin typeface="Futura PT Book"/>
              </a:rPr>
              <a:t>It sits between the SELECT and PRO ranges and is aimed at ambitious professional consumers who need more than just a bag – they need a mobile office. FIVE combines reliable performance with enhanced security and practical </a:t>
            </a:r>
            <a:r>
              <a:rPr lang="en-US">
                <a:latin typeface="Futura PT Book"/>
              </a:rPr>
              <a:t>comfort. The use of durable, recycled materials now extends to the interior of the bag, while the black and beige color </a:t>
            </a:r>
            <a:r>
              <a:rPr lang="en-US" dirty="0">
                <a:latin typeface="Futura PT Book"/>
              </a:rPr>
              <a:t>scheme improves visibility and organization inside the bag. A well-structured front compartment provides quick access to power adapters and cables and helps prevent pressure points and display damage.</a:t>
            </a:r>
          </a:p>
          <a:p>
            <a:pPr>
              <a:buNone/>
            </a:pPr>
            <a:endParaRPr lang="en-US" dirty="0"/>
          </a:p>
          <a:p>
            <a:pPr>
              <a:buNone/>
            </a:pPr>
            <a:r>
              <a:rPr lang="en-US" dirty="0"/>
              <a:t>The notebook compartment features a self-closing zipper to prevent theft and DCT padding for reliable shock protection. A separate document compartment, additional space for accessories or a second device and new ergonomic features – including a trolley strap and a shoulder strap holder that doubles as a clasp – round off the design for everyday mobility. An integrated RFID protection secures passports and credit cards, while a special slot for tracking devices ensures that the bag can be located if misplaced.</a:t>
            </a:r>
          </a:p>
          <a:p>
            <a:pPr>
              <a:buNone/>
            </a:pPr>
            <a:endParaRPr lang="en-US" dirty="0"/>
          </a:p>
          <a:p>
            <a:r>
              <a:rPr lang="en-US" dirty="0"/>
              <a:t>FIVE is made for professionals who value efficiency, protection, and sustainability in every detail.</a:t>
            </a:r>
          </a:p>
        </p:txBody>
      </p:sp>
      <p:sp>
        <p:nvSpPr>
          <p:cNvPr id="6" name="Titel 2">
            <a:extLst>
              <a:ext uri="{FF2B5EF4-FFF2-40B4-BE49-F238E27FC236}">
                <a16:creationId xmlns:a16="http://schemas.microsoft.com/office/drawing/2014/main" id="{7CA0A445-B83A-D72E-0696-1674FE14E539}"/>
              </a:ext>
            </a:extLst>
          </p:cNvPr>
          <p:cNvSpPr>
            <a:spLocks noGrp="1"/>
          </p:cNvSpPr>
          <p:nvPr>
            <p:ph type="title"/>
          </p:nvPr>
        </p:nvSpPr>
        <p:spPr>
          <a:xfrm>
            <a:off x="695325" y="1230135"/>
            <a:ext cx="10872788" cy="614678"/>
          </a:xfrm>
        </p:spPr>
        <p:txBody>
          <a:bodyPr/>
          <a:lstStyle/>
          <a:p>
            <a:r>
              <a:rPr lang="de-DE" dirty="0"/>
              <a:t>FIVE – THE CONCEPT</a:t>
            </a:r>
          </a:p>
        </p:txBody>
      </p:sp>
    </p:spTree>
    <p:extLst>
      <p:ext uri="{BB962C8B-B14F-4D97-AF65-F5344CB8AC3E}">
        <p14:creationId xmlns:p14="http://schemas.microsoft.com/office/powerpoint/2010/main" val="4237669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D1FBB-AC3A-C921-E6CF-BB6E7155F2DE}"/>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8DD9804E-95DC-1311-8A16-7F03D6DC70C4}"/>
              </a:ext>
            </a:extLst>
          </p:cNvPr>
          <p:cNvSpPr>
            <a:spLocks noGrp="1"/>
          </p:cNvSpPr>
          <p:nvPr>
            <p:ph idx="1"/>
          </p:nvPr>
        </p:nvSpPr>
        <p:spPr>
          <a:xfrm>
            <a:off x="695324" y="2056685"/>
            <a:ext cx="7313989" cy="3816000"/>
          </a:xfrm>
        </p:spPr>
        <p:txBody>
          <a:bodyPr>
            <a:noAutofit/>
          </a:bodyPr>
          <a:lstStyle/>
          <a:p>
            <a:pPr>
              <a:buNone/>
            </a:pPr>
            <a:r>
              <a:rPr lang="en-US" dirty="0"/>
              <a:t>Durable, recycled materials - for the first time also in the interior - sustainable!</a:t>
            </a:r>
            <a:endParaRPr lang="pl-PL" dirty="0"/>
          </a:p>
          <a:p>
            <a:pPr>
              <a:buNone/>
            </a:pPr>
            <a:br>
              <a:rPr lang="pl-PL" dirty="0"/>
            </a:br>
            <a:r>
              <a:rPr lang="en-US"/>
              <a:t>The front </a:t>
            </a:r>
            <a:r>
              <a:rPr lang="en-US" dirty="0"/>
              <a:t>compartment allows quick access to the power supply and cables, protects the notebook from pressure marks and display damage. A slot for tracking devices allows the bag to be tracked - should the bag be forgotten, misplaced or even stolen.</a:t>
            </a:r>
            <a:endParaRPr lang="pl-PL" dirty="0"/>
          </a:p>
          <a:p>
            <a:pPr>
              <a:buNone/>
            </a:pPr>
            <a:endParaRPr lang="pl-PL" dirty="0"/>
          </a:p>
          <a:p>
            <a:pPr>
              <a:buNone/>
            </a:pPr>
            <a:r>
              <a:rPr lang="en-US" dirty="0"/>
              <a:t>Other compartments offer space for accessories, documents or an additional notebook/tablet. The notebook compartment with self-closing zipper makes theft more difficult and is equipped with high-density foam or DCT padding.</a:t>
            </a:r>
            <a:r>
              <a:rPr lang="pl-PL" dirty="0"/>
              <a:t> </a:t>
            </a:r>
            <a:r>
              <a:rPr lang="en-US" dirty="0"/>
              <a:t>The black-beige interior makes it easy to identify accessories.</a:t>
            </a:r>
            <a:endParaRPr lang="pl-PL" dirty="0"/>
          </a:p>
          <a:p>
            <a:pPr>
              <a:buNone/>
            </a:pPr>
            <a:endParaRPr lang="pl-PL" dirty="0"/>
          </a:p>
          <a:p>
            <a:pPr>
              <a:buNone/>
            </a:pPr>
            <a:r>
              <a:rPr lang="en-US" dirty="0"/>
              <a:t>Ergonomic handles, shoulder straps and a trolley attachment are standard features. A newly developed shoulder strap holder also allows the bag to be secured with a notebook lock - secure!</a:t>
            </a:r>
            <a:r>
              <a:rPr lang="pl-PL" dirty="0"/>
              <a:t> </a:t>
            </a:r>
            <a:r>
              <a:rPr lang="en-US" dirty="0"/>
              <a:t>An additional compartment with RFID protection secures passports and credit cards.</a:t>
            </a:r>
          </a:p>
        </p:txBody>
      </p:sp>
      <p:sp>
        <p:nvSpPr>
          <p:cNvPr id="6" name="Titel 2">
            <a:extLst>
              <a:ext uri="{FF2B5EF4-FFF2-40B4-BE49-F238E27FC236}">
                <a16:creationId xmlns:a16="http://schemas.microsoft.com/office/drawing/2014/main" id="{672B6416-6287-3F91-E393-38D0AEE789B6}"/>
              </a:ext>
            </a:extLst>
          </p:cNvPr>
          <p:cNvSpPr>
            <a:spLocks noGrp="1"/>
          </p:cNvSpPr>
          <p:nvPr>
            <p:ph type="title"/>
          </p:nvPr>
        </p:nvSpPr>
        <p:spPr>
          <a:xfrm>
            <a:off x="695325" y="1230135"/>
            <a:ext cx="10872788" cy="614678"/>
          </a:xfrm>
        </p:spPr>
        <p:txBody>
          <a:bodyPr/>
          <a:lstStyle/>
          <a:p>
            <a:r>
              <a:rPr lang="en-US" noProof="0" dirty="0"/>
              <a:t>FIVE – THE KEY FUNCTIONS</a:t>
            </a:r>
            <a:endParaRPr lang="de-DE" dirty="0"/>
          </a:p>
        </p:txBody>
      </p:sp>
      <p:grpSp>
        <p:nvGrpSpPr>
          <p:cNvPr id="3" name="Gruppieren 2">
            <a:extLst>
              <a:ext uri="{FF2B5EF4-FFF2-40B4-BE49-F238E27FC236}">
                <a16:creationId xmlns:a16="http://schemas.microsoft.com/office/drawing/2014/main" id="{D643923B-1C1C-8D9D-3BFD-EB1E1ABFABC6}"/>
              </a:ext>
            </a:extLst>
          </p:cNvPr>
          <p:cNvGrpSpPr/>
          <p:nvPr/>
        </p:nvGrpSpPr>
        <p:grpSpPr>
          <a:xfrm>
            <a:off x="8750383" y="2171748"/>
            <a:ext cx="2530447" cy="3851936"/>
            <a:chOff x="468260" y="2516133"/>
            <a:chExt cx="4107303" cy="6252282"/>
          </a:xfrm>
        </p:grpSpPr>
        <p:grpSp>
          <p:nvGrpSpPr>
            <p:cNvPr id="4" name="Gruppieren 3">
              <a:extLst>
                <a:ext uri="{FF2B5EF4-FFF2-40B4-BE49-F238E27FC236}">
                  <a16:creationId xmlns:a16="http://schemas.microsoft.com/office/drawing/2014/main" id="{213A4D89-4F32-9153-21C6-2DB07D2F2C0D}"/>
                </a:ext>
              </a:extLst>
            </p:cNvPr>
            <p:cNvGrpSpPr/>
            <p:nvPr/>
          </p:nvGrpSpPr>
          <p:grpSpPr>
            <a:xfrm>
              <a:off x="468260" y="2516133"/>
              <a:ext cx="4107303" cy="4272282"/>
              <a:chOff x="468260" y="2516133"/>
              <a:chExt cx="4107303" cy="4272282"/>
            </a:xfrm>
          </p:grpSpPr>
          <p:pic>
            <p:nvPicPr>
              <p:cNvPr id="7" name="Grafik 6" descr="Ein Bild, das Schwarzweiß, Tasche enthält.&#10;&#10;KI-generierte Inhalte können fehlerhaft sein.">
                <a:extLst>
                  <a:ext uri="{FF2B5EF4-FFF2-40B4-BE49-F238E27FC236}">
                    <a16:creationId xmlns:a16="http://schemas.microsoft.com/office/drawing/2014/main" id="{49CA69B5-40E3-8A3A-EA00-D702C86C77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260" y="2516133"/>
                <a:ext cx="1980000" cy="1980000"/>
              </a:xfrm>
              <a:prstGeom prst="rect">
                <a:avLst/>
              </a:prstGeom>
            </p:spPr>
          </p:pic>
          <p:pic>
            <p:nvPicPr>
              <p:cNvPr id="8" name="Grafik 7" descr="Ein Bild, das Verbindungsstück, Kabel enthält.&#10;&#10;KI-generierte Inhalte können fehlerhaft sein.">
                <a:extLst>
                  <a:ext uri="{FF2B5EF4-FFF2-40B4-BE49-F238E27FC236}">
                    <a16:creationId xmlns:a16="http://schemas.microsoft.com/office/drawing/2014/main" id="{AD7DCDF3-E0A4-F755-E61C-BED9B7E568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95563" y="2516133"/>
                <a:ext cx="1980000" cy="1980000"/>
              </a:xfrm>
              <a:prstGeom prst="rect">
                <a:avLst/>
              </a:prstGeom>
            </p:spPr>
          </p:pic>
          <p:pic>
            <p:nvPicPr>
              <p:cNvPr id="9" name="Grafik 8" descr="Ein Bild, das Kabel, Schwarz enthält.&#10;&#10;KI-generierte Inhalte können fehlerhaft sein.">
                <a:extLst>
                  <a:ext uri="{FF2B5EF4-FFF2-40B4-BE49-F238E27FC236}">
                    <a16:creationId xmlns:a16="http://schemas.microsoft.com/office/drawing/2014/main" id="{8F8BAD2B-9664-CDD9-5CC5-5252802A8AA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260" y="4808415"/>
                <a:ext cx="1980000" cy="1980000"/>
              </a:xfrm>
              <a:prstGeom prst="rect">
                <a:avLst/>
              </a:prstGeom>
            </p:spPr>
          </p:pic>
          <p:pic>
            <p:nvPicPr>
              <p:cNvPr id="10" name="Grafik 9" descr="Ein Bild, das Tasche, Everyday Carry, Gepäck und Koffer enthält.&#10;&#10;KI-generierte Inhalte können fehlerhaft sein.">
                <a:extLst>
                  <a:ext uri="{FF2B5EF4-FFF2-40B4-BE49-F238E27FC236}">
                    <a16:creationId xmlns:a16="http://schemas.microsoft.com/office/drawing/2014/main" id="{0220069A-3A88-6355-B446-080F24EEF3C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95563" y="4808415"/>
                <a:ext cx="1980000" cy="1980000"/>
              </a:xfrm>
              <a:prstGeom prst="rect">
                <a:avLst/>
              </a:prstGeom>
            </p:spPr>
          </p:pic>
        </p:grpSp>
        <p:pic>
          <p:nvPicPr>
            <p:cNvPr id="5" name="Grafik 4" descr="Ein Bild, das Kinderkunst, Zeichnung, Türkis, Kunst enthält.&#10;&#10;KI-generierte Inhalte können fehlerhaft sein.">
              <a:extLst>
                <a:ext uri="{FF2B5EF4-FFF2-40B4-BE49-F238E27FC236}">
                  <a16:creationId xmlns:a16="http://schemas.microsoft.com/office/drawing/2014/main" id="{8B661D67-9B67-1DCC-BCA9-6F3C85A094A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8260" y="6788415"/>
              <a:ext cx="1980000" cy="1980000"/>
            </a:xfrm>
            <a:prstGeom prst="rect">
              <a:avLst/>
            </a:prstGeom>
          </p:spPr>
        </p:pic>
      </p:grpSp>
    </p:spTree>
    <p:extLst>
      <p:ext uri="{BB962C8B-B14F-4D97-AF65-F5344CB8AC3E}">
        <p14:creationId xmlns:p14="http://schemas.microsoft.com/office/powerpoint/2010/main" val="1605057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AB4C1-5D86-8355-27D1-E740C3D0266C}"/>
            </a:ext>
          </a:extLst>
        </p:cNvPr>
        <p:cNvGrpSpPr/>
        <p:nvPr/>
      </p:nvGrpSpPr>
      <p:grpSpPr>
        <a:xfrm>
          <a:off x="0" y="0"/>
          <a:ext cx="0" cy="0"/>
          <a:chOff x="0" y="0"/>
          <a:chExt cx="0" cy="0"/>
        </a:xfrm>
      </p:grpSpPr>
      <p:sp>
        <p:nvSpPr>
          <p:cNvPr id="6" name="Titel 2">
            <a:extLst>
              <a:ext uri="{FF2B5EF4-FFF2-40B4-BE49-F238E27FC236}">
                <a16:creationId xmlns:a16="http://schemas.microsoft.com/office/drawing/2014/main" id="{9B8B77B5-7ECC-5C80-A4F2-CDE2D3A45A17}"/>
              </a:ext>
            </a:extLst>
          </p:cNvPr>
          <p:cNvSpPr>
            <a:spLocks noGrp="1"/>
          </p:cNvSpPr>
          <p:nvPr>
            <p:ph type="title"/>
          </p:nvPr>
        </p:nvSpPr>
        <p:spPr>
          <a:xfrm>
            <a:off x="695325" y="1230135"/>
            <a:ext cx="10872788" cy="614678"/>
          </a:xfrm>
        </p:spPr>
        <p:txBody>
          <a:bodyPr/>
          <a:lstStyle/>
          <a:p>
            <a:r>
              <a:rPr lang="de-DE" dirty="0"/>
              <a:t>FIVE – </a:t>
            </a:r>
            <a:r>
              <a:rPr lang="en-US" sz="3600" dirty="0">
                <a:solidFill>
                  <a:schemeClr val="tx1"/>
                </a:solidFill>
              </a:rPr>
              <a:t>PERFORMANCE AND SECURITY</a:t>
            </a:r>
            <a:br>
              <a:rPr lang="en-US" sz="3600" dirty="0">
                <a:solidFill>
                  <a:schemeClr val="tx1"/>
                </a:solidFill>
              </a:rPr>
            </a:br>
            <a:r>
              <a:rPr lang="en-US" sz="3600" dirty="0">
                <a:solidFill>
                  <a:schemeClr val="tx1"/>
                </a:solidFill>
              </a:rPr>
              <a:t>IN EVERY PERSPECTIVE</a:t>
            </a:r>
            <a:br>
              <a:rPr lang="de-DE" sz="3600" b="0" dirty="0">
                <a:solidFill>
                  <a:schemeClr val="tx1"/>
                </a:solidFill>
                <a:latin typeface="Futura PT Book" panose="020B0502020204020303" pitchFamily="34" charset="77"/>
              </a:rPr>
            </a:br>
            <a:endParaRPr lang="de-DE" dirty="0"/>
          </a:p>
        </p:txBody>
      </p:sp>
      <p:pic>
        <p:nvPicPr>
          <p:cNvPr id="5" name="Picture 2" descr="A group of black luggage bags&#10;&#10;AI-generated content may be incorrect.">
            <a:extLst>
              <a:ext uri="{FF2B5EF4-FFF2-40B4-BE49-F238E27FC236}">
                <a16:creationId xmlns:a16="http://schemas.microsoft.com/office/drawing/2014/main" id="{CBB31AF2-0811-0670-01ED-E7FAC288E87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257187" y="2088182"/>
            <a:ext cx="9677626" cy="4490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75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58083-927F-C259-8F13-527399D82DDF}"/>
            </a:ext>
          </a:extLst>
        </p:cNvPr>
        <p:cNvGrpSpPr/>
        <p:nvPr/>
      </p:nvGrpSpPr>
      <p:grpSpPr>
        <a:xfrm>
          <a:off x="0" y="0"/>
          <a:ext cx="0" cy="0"/>
          <a:chOff x="0" y="0"/>
          <a:chExt cx="0" cy="0"/>
        </a:xfrm>
      </p:grpSpPr>
      <p:pic>
        <p:nvPicPr>
          <p:cNvPr id="11" name="Bildplatzhalter 10">
            <a:extLst>
              <a:ext uri="{FF2B5EF4-FFF2-40B4-BE49-F238E27FC236}">
                <a16:creationId xmlns:a16="http://schemas.microsoft.com/office/drawing/2014/main" id="{82EBC661-76F2-FE38-930D-08057BB6422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0"/>
            <a:ext cx="12192000" cy="6858000"/>
          </a:xfrm>
        </p:spPr>
      </p:pic>
      <p:sp>
        <p:nvSpPr>
          <p:cNvPr id="12" name="Textplatzhalter 8">
            <a:extLst>
              <a:ext uri="{FF2B5EF4-FFF2-40B4-BE49-F238E27FC236}">
                <a16:creationId xmlns:a16="http://schemas.microsoft.com/office/drawing/2014/main" id="{F174FED5-F71B-BEC1-E0EC-8A1C28751FB1}"/>
              </a:ext>
            </a:extLst>
          </p:cNvPr>
          <p:cNvSpPr txBox="1">
            <a:spLocks/>
          </p:cNvSpPr>
          <p:nvPr/>
        </p:nvSpPr>
        <p:spPr>
          <a:xfrm>
            <a:off x="0" y="-57203"/>
            <a:ext cx="12192000" cy="6915203"/>
          </a:xfrm>
          <a:prstGeom prst="rect">
            <a:avLst/>
          </a:prstGeom>
          <a:solidFill>
            <a:schemeClr val="tx1">
              <a:lumMod val="95000"/>
              <a:lumOff val="5000"/>
              <a:alpha val="24792"/>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880"/>
              </a:lnSpc>
              <a:spcBef>
                <a:spcPts val="40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prstClr val="white"/>
              </a:solidFill>
              <a:effectLst/>
              <a:uLnTx/>
              <a:uFillTx/>
              <a:latin typeface="Futura PT Demi" panose="020B0502020204020303" pitchFamily="34" charset="77"/>
              <a:ea typeface="+mn-ea"/>
              <a:cs typeface="+mn-cs"/>
            </a:endParaRPr>
          </a:p>
        </p:txBody>
      </p:sp>
      <p:pic>
        <p:nvPicPr>
          <p:cNvPr id="6" name="Picture 5">
            <a:extLst>
              <a:ext uri="{FF2B5EF4-FFF2-40B4-BE49-F238E27FC236}">
                <a16:creationId xmlns:a16="http://schemas.microsoft.com/office/drawing/2014/main" id="{9DF3324D-B88E-76EA-05E2-F7600C1C539D}"/>
              </a:ext>
            </a:extLst>
          </p:cNvPr>
          <p:cNvPicPr>
            <a:picLocks noChangeAspect="1"/>
          </p:cNvPicPr>
          <p:nvPr/>
        </p:nvPicPr>
        <p:blipFill>
          <a:blip r:embed="rId3"/>
          <a:stretch>
            <a:fillRect/>
          </a:stretch>
        </p:blipFill>
        <p:spPr>
          <a:xfrm>
            <a:off x="0" y="-1"/>
            <a:ext cx="12192000" cy="6857999"/>
          </a:xfrm>
          <a:prstGeom prst="rect">
            <a:avLst/>
          </a:prstGeom>
        </p:spPr>
      </p:pic>
      <p:sp>
        <p:nvSpPr>
          <p:cNvPr id="7" name="Textplatzhalter 8">
            <a:extLst>
              <a:ext uri="{FF2B5EF4-FFF2-40B4-BE49-F238E27FC236}">
                <a16:creationId xmlns:a16="http://schemas.microsoft.com/office/drawing/2014/main" id="{534FDA0B-DB31-0AEC-899B-BD1316E568F2}"/>
              </a:ext>
            </a:extLst>
          </p:cNvPr>
          <p:cNvSpPr txBox="1">
            <a:spLocks/>
          </p:cNvSpPr>
          <p:nvPr/>
        </p:nvSpPr>
        <p:spPr>
          <a:xfrm>
            <a:off x="0" y="-1"/>
            <a:ext cx="12192000" cy="6915203"/>
          </a:xfrm>
          <a:prstGeom prst="rect">
            <a:avLst/>
          </a:prstGeom>
          <a:solidFill>
            <a:schemeClr val="tx1">
              <a:lumMod val="95000"/>
              <a:lumOff val="5000"/>
              <a:alpha val="24792"/>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880"/>
              </a:lnSpc>
              <a:spcBef>
                <a:spcPts val="40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prstClr val="white"/>
              </a:solidFill>
              <a:effectLst/>
              <a:uLnTx/>
              <a:uFillTx/>
              <a:latin typeface="Futura PT Demi" panose="020B0502020204020303" pitchFamily="34" charset="77"/>
              <a:ea typeface="+mn-ea"/>
              <a:cs typeface="+mn-cs"/>
            </a:endParaRPr>
          </a:p>
        </p:txBody>
      </p:sp>
      <p:sp>
        <p:nvSpPr>
          <p:cNvPr id="3" name="Titel 2">
            <a:extLst>
              <a:ext uri="{FF2B5EF4-FFF2-40B4-BE49-F238E27FC236}">
                <a16:creationId xmlns:a16="http://schemas.microsoft.com/office/drawing/2014/main" id="{5E1CDCE4-5A84-0D3F-0BC6-4E44581D3DE1}"/>
              </a:ext>
            </a:extLst>
          </p:cNvPr>
          <p:cNvSpPr>
            <a:spLocks noGrp="1"/>
          </p:cNvSpPr>
          <p:nvPr>
            <p:ph type="title"/>
          </p:nvPr>
        </p:nvSpPr>
        <p:spPr>
          <a:xfrm>
            <a:off x="695325" y="4957993"/>
            <a:ext cx="8078561" cy="662244"/>
          </a:xfrm>
        </p:spPr>
        <p:txBody>
          <a:bodyPr/>
          <a:lstStyle/>
          <a:p>
            <a:r>
              <a:rPr lang="pl-PL" sz="6000" dirty="0"/>
              <a:t>BACKPACK FIVE</a:t>
            </a:r>
            <a:endParaRPr lang="de-DE" sz="6000" dirty="0"/>
          </a:p>
        </p:txBody>
      </p:sp>
    </p:spTree>
    <p:extLst>
      <p:ext uri="{BB962C8B-B14F-4D97-AF65-F5344CB8AC3E}">
        <p14:creationId xmlns:p14="http://schemas.microsoft.com/office/powerpoint/2010/main" val="3093703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37D0E-4DAE-0BC1-1903-78DC6494E0C2}"/>
            </a:ext>
          </a:extLst>
        </p:cNvPr>
        <p:cNvGrpSpPr/>
        <p:nvPr/>
      </p:nvGrpSpPr>
      <p:grpSpPr>
        <a:xfrm>
          <a:off x="0" y="0"/>
          <a:ext cx="0" cy="0"/>
          <a:chOff x="0" y="0"/>
          <a:chExt cx="0" cy="0"/>
        </a:xfrm>
      </p:grpSpPr>
      <p:sp>
        <p:nvSpPr>
          <p:cNvPr id="11" name="Inhaltsplatzhalter 1">
            <a:extLst>
              <a:ext uri="{FF2B5EF4-FFF2-40B4-BE49-F238E27FC236}">
                <a16:creationId xmlns:a16="http://schemas.microsoft.com/office/drawing/2014/main" id="{325F42D9-9373-5061-7F74-119E1377EF55}"/>
              </a:ext>
            </a:extLst>
          </p:cNvPr>
          <p:cNvSpPr txBox="1">
            <a:spLocks/>
          </p:cNvSpPr>
          <p:nvPr/>
        </p:nvSpPr>
        <p:spPr>
          <a:xfrm>
            <a:off x="6096000" y="2056685"/>
            <a:ext cx="4703989" cy="3816350"/>
          </a:xfrm>
          <a:prstGeom prst="rect">
            <a:avLst/>
          </a:prstGeom>
        </p:spPr>
        <p:txBody>
          <a:bodyPr vert="horz" lIns="0" tIns="0" rIns="0" bIns="0" rtlCol="0">
            <a:noAutofit/>
          </a:bodyPr>
          <a:lstStyle>
            <a:lvl1pPr marL="0" indent="0" algn="l" defTabSz="914400" rtl="0" eaLnBrk="1" latinLnBrk="0" hangingPunct="1">
              <a:lnSpc>
                <a:spcPts val="2340"/>
              </a:lnSpc>
              <a:spcBef>
                <a:spcPts val="0"/>
              </a:spcBef>
              <a:spcAft>
                <a:spcPts val="0"/>
              </a:spcAft>
              <a:buSzPct val="100000"/>
              <a:buFont typeface="+mj-lt"/>
              <a:buNone/>
              <a:defRPr sz="1400" b="0" i="0" kern="1000" spc="50" baseline="0">
                <a:solidFill>
                  <a:schemeClr val="tx1"/>
                </a:solidFill>
                <a:latin typeface="Futura PT Book" panose="020B0502020204020303" pitchFamily="34" charset="77"/>
                <a:ea typeface="+mn-ea"/>
                <a:cs typeface="+mn-cs"/>
              </a:defRPr>
            </a:lvl1pPr>
            <a:lvl2pPr marL="0" marR="0" indent="-141750" algn="l" defTabSz="914400" rtl="0" eaLnBrk="1" fontAlgn="auto" latinLnBrk="0" hangingPunct="1">
              <a:lnSpc>
                <a:spcPts val="2340"/>
              </a:lnSpc>
              <a:spcBef>
                <a:spcPts val="0"/>
              </a:spcBef>
              <a:spcAft>
                <a:spcPts val="0"/>
              </a:spcAft>
              <a:buClrTx/>
              <a:buSzPct val="80000"/>
              <a:buFont typeface="Arial" panose="020B0604020202020204" pitchFamily="34" charset="0"/>
              <a:buChar char="•"/>
              <a:tabLst/>
              <a:defRPr sz="1400" b="0" i="0" kern="1200" spc="50">
                <a:solidFill>
                  <a:schemeClr val="tx1"/>
                </a:solidFill>
                <a:latin typeface="Futura PT Book" panose="020B05020202040203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Futura PT Book" panose="020B05020202040203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600"/>
              </a:spcBef>
              <a:spcAft>
                <a:spcPts val="600"/>
              </a:spcAft>
              <a:buClrTx/>
              <a:buSzTx/>
              <a:buFont typeface="Arial" panose="020B0604020202020204" pitchFamily="34" charset="0"/>
              <a:buNone/>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Designed for professionals on the go, the Backpack FIVE combines security, organization, and ergonomic comfort in a sleek and functional design. The protective notebook compartment features a V-shaped middle support, ensuring your device stays securely in place and optimally positioned. A front compartment with organized pockets keeps accessories and essentials neatly stored, while the ergonomic, breathable back cushion provides all-day comfort. Made from 32 recycled PET bottles, it’s a sustainable choice that doesn’t compromise on functionality or durability.</a:t>
            </a:r>
            <a:endParaRPr lang="de-DE" dirty="0"/>
          </a:p>
          <a:p>
            <a:pPr lvl="1"/>
            <a:r>
              <a:rPr lang="pl-PL" dirty="0"/>
              <a:t>14-16 	D32162-RPET</a:t>
            </a:r>
          </a:p>
          <a:p>
            <a:pPr lvl="1"/>
            <a:r>
              <a:rPr lang="pl-PL" dirty="0"/>
              <a:t>15-17.3	D32163-RPET</a:t>
            </a:r>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indent="0">
              <a:buNone/>
            </a:pPr>
            <a:endParaRPr lang="pl-PL" dirty="0"/>
          </a:p>
          <a:p>
            <a:pPr lvl="1" indent="0">
              <a:buNone/>
            </a:pPr>
            <a:endParaRPr lang="de-DE" dirty="0"/>
          </a:p>
        </p:txBody>
      </p:sp>
      <p:sp>
        <p:nvSpPr>
          <p:cNvPr id="12" name="Titel 2">
            <a:extLst>
              <a:ext uri="{FF2B5EF4-FFF2-40B4-BE49-F238E27FC236}">
                <a16:creationId xmlns:a16="http://schemas.microsoft.com/office/drawing/2014/main" id="{8347C732-5502-7823-F4AB-EDA2487B857C}"/>
              </a:ext>
            </a:extLst>
          </p:cNvPr>
          <p:cNvSpPr txBox="1">
            <a:spLocks/>
          </p:cNvSpPr>
          <p:nvPr/>
        </p:nvSpPr>
        <p:spPr>
          <a:xfrm>
            <a:off x="6096000" y="1230135"/>
            <a:ext cx="4820104" cy="614678"/>
          </a:xfrm>
          <a:prstGeom prst="rect">
            <a:avLst/>
          </a:prstGeom>
        </p:spPr>
        <p:txBody>
          <a:bodyPr lIns="0" tIns="0" rIns="0" bIns="0" anchor="t">
            <a:noAutofit/>
          </a:bodyPr>
          <a:lstStyle>
            <a:lvl1pPr algn="l" defTabSz="914400" rtl="0" eaLnBrk="1" latinLnBrk="0" hangingPunct="1">
              <a:lnSpc>
                <a:spcPct val="90000"/>
              </a:lnSpc>
              <a:spcBef>
                <a:spcPct val="0"/>
              </a:spcBef>
              <a:buNone/>
              <a:defRPr sz="3600" b="1" i="0" kern="1200" baseline="0">
                <a:solidFill>
                  <a:schemeClr val="tx1"/>
                </a:solidFill>
                <a:latin typeface="Futura PT Demi" panose="020B0502020204020303" pitchFamily="34" charset="77"/>
                <a:ea typeface="+mj-ea"/>
                <a:cs typeface="+mj-cs"/>
              </a:defRPr>
            </a:lvl1p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BACKPACK FIVE</a:t>
            </a:r>
            <a:endParaRPr lang="de-DE" dirty="0"/>
          </a:p>
        </p:txBody>
      </p:sp>
      <p:pic>
        <p:nvPicPr>
          <p:cNvPr id="3" name="Picture 2">
            <a:extLst>
              <a:ext uri="{FF2B5EF4-FFF2-40B4-BE49-F238E27FC236}">
                <a16:creationId xmlns:a16="http://schemas.microsoft.com/office/drawing/2014/main" id="{97707E16-D656-35CC-1A1D-3FAD8385CE8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959100" y="1259345"/>
            <a:ext cx="2901950" cy="5450068"/>
          </a:xfrm>
          <a:prstGeom prst="rect">
            <a:avLst/>
          </a:prstGeom>
        </p:spPr>
      </p:pic>
      <p:pic>
        <p:nvPicPr>
          <p:cNvPr id="4" name="Picture 3">
            <a:extLst>
              <a:ext uri="{FF2B5EF4-FFF2-40B4-BE49-F238E27FC236}">
                <a16:creationId xmlns:a16="http://schemas.microsoft.com/office/drawing/2014/main" id="{C49A2622-7AE9-5238-DC87-C12F6202C1C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8935" y="1353325"/>
            <a:ext cx="2421676" cy="4151349"/>
          </a:xfrm>
          <a:prstGeom prst="rect">
            <a:avLst/>
          </a:prstGeom>
        </p:spPr>
      </p:pic>
    </p:spTree>
    <p:extLst>
      <p:ext uri="{BB962C8B-B14F-4D97-AF65-F5344CB8AC3E}">
        <p14:creationId xmlns:p14="http://schemas.microsoft.com/office/powerpoint/2010/main" val="927239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57B26-BBAC-67A9-7C39-54F048B33E19}"/>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1440DE2F-30B9-FBEB-6100-BE2BB1233A74}"/>
              </a:ext>
            </a:extLst>
          </p:cNvPr>
          <p:cNvSpPr>
            <a:spLocks noGrp="1"/>
          </p:cNvSpPr>
          <p:nvPr>
            <p:ph idx="1"/>
          </p:nvPr>
        </p:nvSpPr>
        <p:spPr>
          <a:xfrm>
            <a:off x="695324" y="2056685"/>
            <a:ext cx="7313989" cy="3816000"/>
          </a:xfrm>
        </p:spPr>
        <p:txBody>
          <a:bodyPr>
            <a:no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DICOTA Cushion Technology (DCT) integrated for a perfect protection </a:t>
            </a:r>
            <a:br>
              <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b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and fit of your notebook device</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Main compartment fits tablet, documents, and folders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Mini pocket for quick-access items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Side pocket for umbrella or bottle</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Breathable, ergonomic back padding</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Trolley belt for easy travel</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Metal D-ring for locks or accessories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Lockable zippers with ring lock</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Loops for optional waist belt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Hidden tracker slot and RFID-safe pocket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Exchangeable/customizable metal logo plate for branding</a:t>
            </a:r>
          </a:p>
        </p:txBody>
      </p:sp>
      <p:sp>
        <p:nvSpPr>
          <p:cNvPr id="6" name="Titel 2">
            <a:extLst>
              <a:ext uri="{FF2B5EF4-FFF2-40B4-BE49-F238E27FC236}">
                <a16:creationId xmlns:a16="http://schemas.microsoft.com/office/drawing/2014/main" id="{689D7DF3-8A3B-2AC5-BE28-AA253FCFE9E9}"/>
              </a:ext>
            </a:extLst>
          </p:cNvPr>
          <p:cNvSpPr>
            <a:spLocks noGrp="1"/>
          </p:cNvSpPr>
          <p:nvPr>
            <p:ph type="title"/>
          </p:nvPr>
        </p:nvSpPr>
        <p:spPr>
          <a:xfrm>
            <a:off x="695325" y="1230135"/>
            <a:ext cx="10872788" cy="614678"/>
          </a:xfrm>
        </p:spPr>
        <p:txBody>
          <a:body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BACKPACK FIVE</a:t>
            </a:r>
            <a:endParaRPr lang="de-DE" dirty="0"/>
          </a:p>
        </p:txBody>
      </p:sp>
      <p:grpSp>
        <p:nvGrpSpPr>
          <p:cNvPr id="3" name="Gruppieren 2">
            <a:extLst>
              <a:ext uri="{FF2B5EF4-FFF2-40B4-BE49-F238E27FC236}">
                <a16:creationId xmlns:a16="http://schemas.microsoft.com/office/drawing/2014/main" id="{E986EEA4-1B54-38D5-B0FA-398910E4AC3E}"/>
              </a:ext>
            </a:extLst>
          </p:cNvPr>
          <p:cNvGrpSpPr/>
          <p:nvPr/>
        </p:nvGrpSpPr>
        <p:grpSpPr>
          <a:xfrm>
            <a:off x="8811500" y="1998322"/>
            <a:ext cx="1230168" cy="3784062"/>
            <a:chOff x="451509" y="2626303"/>
            <a:chExt cx="1996751" cy="6142112"/>
          </a:xfrm>
        </p:grpSpPr>
        <p:grpSp>
          <p:nvGrpSpPr>
            <p:cNvPr id="4" name="Gruppieren 3">
              <a:extLst>
                <a:ext uri="{FF2B5EF4-FFF2-40B4-BE49-F238E27FC236}">
                  <a16:creationId xmlns:a16="http://schemas.microsoft.com/office/drawing/2014/main" id="{414C8295-F497-70BF-B47C-05B33A2D0059}"/>
                </a:ext>
              </a:extLst>
            </p:cNvPr>
            <p:cNvGrpSpPr/>
            <p:nvPr/>
          </p:nvGrpSpPr>
          <p:grpSpPr>
            <a:xfrm>
              <a:off x="451509" y="2626303"/>
              <a:ext cx="1980000" cy="4061056"/>
              <a:chOff x="451509" y="2626303"/>
              <a:chExt cx="1980000" cy="4061056"/>
            </a:xfrm>
          </p:grpSpPr>
          <p:pic>
            <p:nvPicPr>
              <p:cNvPr id="7" name="Grafik 6" descr="Ein Bild, das Schwarzweiß, Tasche enthält.&#10;&#10;KI-generierte Inhalte können fehlerhaft sein.">
                <a:extLst>
                  <a:ext uri="{FF2B5EF4-FFF2-40B4-BE49-F238E27FC236}">
                    <a16:creationId xmlns:a16="http://schemas.microsoft.com/office/drawing/2014/main" id="{FF1CB7A5-18A0-4189-38DD-44FCB6EC2B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1509" y="4707359"/>
                <a:ext cx="1980000" cy="1980000"/>
              </a:xfrm>
              <a:prstGeom prst="rect">
                <a:avLst/>
              </a:prstGeom>
            </p:spPr>
          </p:pic>
          <p:pic>
            <p:nvPicPr>
              <p:cNvPr id="8" name="Grafik 7" descr="Ein Bild, das Verbindungsstück, Kabel enthält.&#10;&#10;KI-generierte Inhalte können fehlerhaft sein.">
                <a:extLst>
                  <a:ext uri="{FF2B5EF4-FFF2-40B4-BE49-F238E27FC236}">
                    <a16:creationId xmlns:a16="http://schemas.microsoft.com/office/drawing/2014/main" id="{51E09CAC-AC97-E692-E490-4739A93D71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1509" y="2626303"/>
                <a:ext cx="1980000" cy="1980000"/>
              </a:xfrm>
              <a:prstGeom prst="rect">
                <a:avLst/>
              </a:prstGeom>
            </p:spPr>
          </p:pic>
        </p:grpSp>
        <p:pic>
          <p:nvPicPr>
            <p:cNvPr id="5" name="Grafik 4" descr="Ein Bild, das Kinderkunst, Zeichnung, Türkis, Kunst enthält.&#10;&#10;KI-generierte Inhalte können fehlerhaft sein.">
              <a:extLst>
                <a:ext uri="{FF2B5EF4-FFF2-40B4-BE49-F238E27FC236}">
                  <a16:creationId xmlns:a16="http://schemas.microsoft.com/office/drawing/2014/main" id="{77E4A337-D7FB-6086-1833-34E02F4F41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260" y="6788415"/>
              <a:ext cx="1980000" cy="1980000"/>
            </a:xfrm>
            <a:prstGeom prst="rect">
              <a:avLst/>
            </a:prstGeom>
          </p:spPr>
        </p:pic>
      </p:grpSp>
      <p:pic>
        <p:nvPicPr>
          <p:cNvPr id="12" name="Picture 11" descr="A backpack with a pocket inside&#10;&#10;AI-generated content may be incorrect.">
            <a:extLst>
              <a:ext uri="{FF2B5EF4-FFF2-40B4-BE49-F238E27FC236}">
                <a16:creationId xmlns:a16="http://schemas.microsoft.com/office/drawing/2014/main" id="{83700B1B-C2FE-E081-EFE4-E6E9773CCD1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22129" y="1998322"/>
            <a:ext cx="1219848" cy="1219848"/>
          </a:xfrm>
          <a:prstGeom prst="rect">
            <a:avLst/>
          </a:prstGeom>
        </p:spPr>
      </p:pic>
      <p:pic>
        <p:nvPicPr>
          <p:cNvPr id="16" name="Picture 15" descr="A backpack with a book inside&#10;&#10;AI-generated content may be incorrect.">
            <a:extLst>
              <a:ext uri="{FF2B5EF4-FFF2-40B4-BE49-F238E27FC236}">
                <a16:creationId xmlns:a16="http://schemas.microsoft.com/office/drawing/2014/main" id="{5FB1FDFA-8506-2ED7-D689-8F01E25DAF4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13189" y="4558641"/>
            <a:ext cx="1223744" cy="1223744"/>
          </a:xfrm>
          <a:prstGeom prst="rect">
            <a:avLst/>
          </a:prstGeom>
        </p:spPr>
      </p:pic>
      <p:pic>
        <p:nvPicPr>
          <p:cNvPr id="18" name="Picture 17" descr="A black backpack with a handle on a black background&#10;&#10;AI-generated content may be incorrect.">
            <a:extLst>
              <a:ext uri="{FF2B5EF4-FFF2-40B4-BE49-F238E27FC236}">
                <a16:creationId xmlns:a16="http://schemas.microsoft.com/office/drawing/2014/main" id="{33A5A3BE-55BA-95AD-5A77-C68D560B163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26555" y="4456787"/>
            <a:ext cx="1322452" cy="1322452"/>
          </a:xfrm>
          <a:prstGeom prst="rect">
            <a:avLst/>
          </a:prstGeom>
        </p:spPr>
      </p:pic>
      <p:pic>
        <p:nvPicPr>
          <p:cNvPr id="20" name="Picture 19" descr="A cable attached to a bag&#10;&#10;AI-generated content may be incorrect.">
            <a:extLst>
              <a:ext uri="{FF2B5EF4-FFF2-40B4-BE49-F238E27FC236}">
                <a16:creationId xmlns:a16="http://schemas.microsoft.com/office/drawing/2014/main" id="{56165F95-004F-42E5-B13D-7299E1F1919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05916" y="3280429"/>
            <a:ext cx="1219848" cy="1219848"/>
          </a:xfrm>
          <a:prstGeom prst="rect">
            <a:avLst/>
          </a:prstGeom>
        </p:spPr>
      </p:pic>
      <p:pic>
        <p:nvPicPr>
          <p:cNvPr id="22" name="Picture 21" descr="A backpack with a bag full of objects&#10;&#10;AI-generated content may be incorrect.">
            <a:extLst>
              <a:ext uri="{FF2B5EF4-FFF2-40B4-BE49-F238E27FC236}">
                <a16:creationId xmlns:a16="http://schemas.microsoft.com/office/drawing/2014/main" id="{4EB1AA2E-2620-298F-8883-BA7262FE0A3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526328" y="3276534"/>
            <a:ext cx="1349378" cy="1349378"/>
          </a:xfrm>
          <a:prstGeom prst="rect">
            <a:avLst/>
          </a:prstGeom>
        </p:spPr>
      </p:pic>
      <p:pic>
        <p:nvPicPr>
          <p:cNvPr id="25" name="Picture 24" descr="A black backpack with a phone on it&#10;&#10;AI-generated content may be incorrect.">
            <a:extLst>
              <a:ext uri="{FF2B5EF4-FFF2-40B4-BE49-F238E27FC236}">
                <a16:creationId xmlns:a16="http://schemas.microsoft.com/office/drawing/2014/main" id="{1FA1E007-D613-ACFF-9481-7A620A88C20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031348" y="1903116"/>
            <a:ext cx="1417659" cy="1417659"/>
          </a:xfrm>
          <a:prstGeom prst="rect">
            <a:avLst/>
          </a:prstGeom>
        </p:spPr>
      </p:pic>
    </p:spTree>
    <p:extLst>
      <p:ext uri="{BB962C8B-B14F-4D97-AF65-F5344CB8AC3E}">
        <p14:creationId xmlns:p14="http://schemas.microsoft.com/office/powerpoint/2010/main" val="3018923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91E63-89E4-F40B-8C89-3349857C1A4C}"/>
            </a:ext>
          </a:extLst>
        </p:cNvPr>
        <p:cNvGrpSpPr/>
        <p:nvPr/>
      </p:nvGrpSpPr>
      <p:grpSpPr>
        <a:xfrm>
          <a:off x="0" y="0"/>
          <a:ext cx="0" cy="0"/>
          <a:chOff x="0" y="0"/>
          <a:chExt cx="0" cy="0"/>
        </a:xfrm>
      </p:grpSpPr>
      <p:pic>
        <p:nvPicPr>
          <p:cNvPr id="11" name="Bildplatzhalter 10">
            <a:extLst>
              <a:ext uri="{FF2B5EF4-FFF2-40B4-BE49-F238E27FC236}">
                <a16:creationId xmlns:a16="http://schemas.microsoft.com/office/drawing/2014/main" id="{95AADC82-C986-AB76-D5B8-6B75BE918A77}"/>
              </a:ext>
            </a:extLst>
          </p:cNvPr>
          <p:cNvPicPr>
            <a:picLocks noGrp="1" noChangeAspect="1"/>
          </p:cNvPicPr>
          <p:nvPr>
            <p:ph type="pic" sz="quarter" idx="10"/>
          </p:nvPr>
        </p:nvPicPr>
        <p:blipFill>
          <a:blip r:embed="rId2"/>
          <a:srcRect t="13664" r="14419"/>
          <a:stretch/>
        </p:blipFill>
        <p:spPr>
          <a:xfrm>
            <a:off x="-1" y="-60516"/>
            <a:ext cx="12192001" cy="6918515"/>
          </a:xfrm>
        </p:spPr>
      </p:pic>
      <p:sp>
        <p:nvSpPr>
          <p:cNvPr id="12" name="Textplatzhalter 8">
            <a:extLst>
              <a:ext uri="{FF2B5EF4-FFF2-40B4-BE49-F238E27FC236}">
                <a16:creationId xmlns:a16="http://schemas.microsoft.com/office/drawing/2014/main" id="{A1A80F8F-6F76-BA5C-EAF5-5AFEF8B421FC}"/>
              </a:ext>
            </a:extLst>
          </p:cNvPr>
          <p:cNvSpPr txBox="1">
            <a:spLocks/>
          </p:cNvSpPr>
          <p:nvPr/>
        </p:nvSpPr>
        <p:spPr>
          <a:xfrm>
            <a:off x="0" y="-60516"/>
            <a:ext cx="12192000" cy="6915203"/>
          </a:xfrm>
          <a:prstGeom prst="rect">
            <a:avLst/>
          </a:prstGeom>
          <a:solidFill>
            <a:schemeClr val="tx1">
              <a:lumMod val="95000"/>
              <a:lumOff val="5000"/>
              <a:alpha val="24792"/>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880"/>
              </a:lnSpc>
              <a:spcBef>
                <a:spcPts val="40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prstClr val="white"/>
              </a:solidFill>
              <a:effectLst/>
              <a:uLnTx/>
              <a:uFillTx/>
              <a:latin typeface="Futura PT Demi" panose="020B0502020204020303" pitchFamily="34" charset="77"/>
              <a:ea typeface="+mn-ea"/>
              <a:cs typeface="+mn-cs"/>
            </a:endParaRPr>
          </a:p>
        </p:txBody>
      </p:sp>
      <p:sp>
        <p:nvSpPr>
          <p:cNvPr id="3" name="Titel 2">
            <a:extLst>
              <a:ext uri="{FF2B5EF4-FFF2-40B4-BE49-F238E27FC236}">
                <a16:creationId xmlns:a16="http://schemas.microsoft.com/office/drawing/2014/main" id="{A95BD125-209B-8FE7-8C86-D46D00D43AE3}"/>
              </a:ext>
            </a:extLst>
          </p:cNvPr>
          <p:cNvSpPr>
            <a:spLocks noGrp="1"/>
          </p:cNvSpPr>
          <p:nvPr>
            <p:ph type="title"/>
          </p:nvPr>
        </p:nvSpPr>
        <p:spPr>
          <a:xfrm>
            <a:off x="695325" y="4957993"/>
            <a:ext cx="8078561" cy="662244"/>
          </a:xfrm>
        </p:spPr>
        <p:txBody>
          <a:bodyPr/>
          <a:lstStyle/>
          <a:p>
            <a:r>
              <a:rPr lang="pl-PL" sz="6000" dirty="0"/>
              <a:t>MULTI TWIN FIVE</a:t>
            </a:r>
            <a:endParaRPr lang="de-DE" sz="6000" dirty="0"/>
          </a:p>
        </p:txBody>
      </p:sp>
    </p:spTree>
    <p:extLst>
      <p:ext uri="{BB962C8B-B14F-4D97-AF65-F5344CB8AC3E}">
        <p14:creationId xmlns:p14="http://schemas.microsoft.com/office/powerpoint/2010/main" val="3854253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8255D-78B7-AB3D-3686-6B61EF28909A}"/>
            </a:ext>
          </a:extLst>
        </p:cNvPr>
        <p:cNvGrpSpPr/>
        <p:nvPr/>
      </p:nvGrpSpPr>
      <p:grpSpPr>
        <a:xfrm>
          <a:off x="0" y="0"/>
          <a:ext cx="0" cy="0"/>
          <a:chOff x="0" y="0"/>
          <a:chExt cx="0" cy="0"/>
        </a:xfrm>
      </p:grpSpPr>
      <p:sp>
        <p:nvSpPr>
          <p:cNvPr id="11" name="Inhaltsplatzhalter 1">
            <a:extLst>
              <a:ext uri="{FF2B5EF4-FFF2-40B4-BE49-F238E27FC236}">
                <a16:creationId xmlns:a16="http://schemas.microsoft.com/office/drawing/2014/main" id="{620CB1B2-9264-F6E6-A776-364203CE6A53}"/>
              </a:ext>
            </a:extLst>
          </p:cNvPr>
          <p:cNvSpPr txBox="1">
            <a:spLocks/>
          </p:cNvSpPr>
          <p:nvPr/>
        </p:nvSpPr>
        <p:spPr>
          <a:xfrm>
            <a:off x="6096000" y="2056685"/>
            <a:ext cx="4703989" cy="3816350"/>
          </a:xfrm>
          <a:prstGeom prst="rect">
            <a:avLst/>
          </a:prstGeom>
        </p:spPr>
        <p:txBody>
          <a:bodyPr vert="horz" lIns="0" tIns="0" rIns="0" bIns="0" rtlCol="0">
            <a:noAutofit/>
          </a:bodyPr>
          <a:lstStyle>
            <a:lvl1pPr marL="0" indent="0" algn="l" defTabSz="914400" rtl="0" eaLnBrk="1" latinLnBrk="0" hangingPunct="1">
              <a:lnSpc>
                <a:spcPts val="2340"/>
              </a:lnSpc>
              <a:spcBef>
                <a:spcPts val="0"/>
              </a:spcBef>
              <a:spcAft>
                <a:spcPts val="0"/>
              </a:spcAft>
              <a:buSzPct val="100000"/>
              <a:buFont typeface="+mj-lt"/>
              <a:buNone/>
              <a:defRPr sz="1400" b="0" i="0" kern="1000" spc="50" baseline="0">
                <a:solidFill>
                  <a:schemeClr val="tx1"/>
                </a:solidFill>
                <a:latin typeface="Futura PT Book" panose="020B0502020204020303" pitchFamily="34" charset="77"/>
                <a:ea typeface="+mn-ea"/>
                <a:cs typeface="+mn-cs"/>
              </a:defRPr>
            </a:lvl1pPr>
            <a:lvl2pPr marL="0" marR="0" indent="-141750" algn="l" defTabSz="914400" rtl="0" eaLnBrk="1" fontAlgn="auto" latinLnBrk="0" hangingPunct="1">
              <a:lnSpc>
                <a:spcPts val="2340"/>
              </a:lnSpc>
              <a:spcBef>
                <a:spcPts val="0"/>
              </a:spcBef>
              <a:spcAft>
                <a:spcPts val="0"/>
              </a:spcAft>
              <a:buClrTx/>
              <a:buSzPct val="80000"/>
              <a:buFont typeface="Arial" panose="020B0604020202020204" pitchFamily="34" charset="0"/>
              <a:buChar char="•"/>
              <a:tabLst/>
              <a:defRPr sz="1400" b="0" i="0" kern="1200" spc="50">
                <a:solidFill>
                  <a:schemeClr val="tx1"/>
                </a:solidFill>
                <a:latin typeface="Futura PT Book" panose="020B05020202040203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Futura PT Book" panose="020B05020202040203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600"/>
              </a:spcBef>
              <a:spcAft>
                <a:spcPts val="600"/>
              </a:spcAft>
              <a:buClrTx/>
              <a:buSzTx/>
              <a:buFont typeface="Arial" panose="020B0604020202020204" pitchFamily="34" charset="0"/>
              <a:buNone/>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More than just a bag, the MULTI TWIN FIVE is a secure, functional, and eco-friendly companion for daily business needs. The lockable notebook compartment with HDF foam provides robust protection, while an inner tablet compartment ensures smaller devices are just as safe. A dedicated back compartment keeps documents organized, while the front section offers structured pockets for accessories. Thoughtfully designed for convenience, this bag is also made from 41 recycled PET bottles, combining sustainability with everyday practicality.</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lvl="1"/>
            <a:r>
              <a:rPr lang="pl-PL" dirty="0"/>
              <a:t>15-17.3	D32164-RPET</a:t>
            </a:r>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indent="0">
              <a:buNone/>
            </a:pPr>
            <a:endParaRPr lang="pl-PL" dirty="0"/>
          </a:p>
          <a:p>
            <a:pPr lvl="1" indent="0">
              <a:buNone/>
            </a:pPr>
            <a:endParaRPr lang="de-DE" dirty="0"/>
          </a:p>
        </p:txBody>
      </p:sp>
      <p:sp>
        <p:nvSpPr>
          <p:cNvPr id="12" name="Titel 2">
            <a:extLst>
              <a:ext uri="{FF2B5EF4-FFF2-40B4-BE49-F238E27FC236}">
                <a16:creationId xmlns:a16="http://schemas.microsoft.com/office/drawing/2014/main" id="{6AB20A14-973F-4F0A-7325-1B2A417DB171}"/>
              </a:ext>
            </a:extLst>
          </p:cNvPr>
          <p:cNvSpPr txBox="1">
            <a:spLocks/>
          </p:cNvSpPr>
          <p:nvPr/>
        </p:nvSpPr>
        <p:spPr>
          <a:xfrm>
            <a:off x="6096000" y="1230135"/>
            <a:ext cx="4820104" cy="614678"/>
          </a:xfrm>
          <a:prstGeom prst="rect">
            <a:avLst/>
          </a:prstGeom>
        </p:spPr>
        <p:txBody>
          <a:bodyPr lIns="0" tIns="0" rIns="0" bIns="0" anchor="t">
            <a:noAutofit/>
          </a:bodyPr>
          <a:lstStyle>
            <a:lvl1pPr algn="l" defTabSz="914400" rtl="0" eaLnBrk="1" latinLnBrk="0" hangingPunct="1">
              <a:lnSpc>
                <a:spcPct val="90000"/>
              </a:lnSpc>
              <a:spcBef>
                <a:spcPct val="0"/>
              </a:spcBef>
              <a:buNone/>
              <a:defRPr sz="3600" b="1" i="0" kern="1200" baseline="0">
                <a:solidFill>
                  <a:schemeClr val="tx1"/>
                </a:solidFill>
                <a:latin typeface="Futura PT Demi" panose="020B0502020204020303" pitchFamily="34" charset="77"/>
                <a:ea typeface="+mj-ea"/>
                <a:cs typeface="+mj-cs"/>
              </a:defRPr>
            </a:lvl1p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Multi twin FIVE</a:t>
            </a:r>
            <a:endParaRPr lang="de-DE" dirty="0"/>
          </a:p>
        </p:txBody>
      </p:sp>
      <p:pic>
        <p:nvPicPr>
          <p:cNvPr id="5" name="Picture 4" descr="A black bag with a black background&#10;&#10;AI-generated content may be incorrect.">
            <a:extLst>
              <a:ext uri="{FF2B5EF4-FFF2-40B4-BE49-F238E27FC236}">
                <a16:creationId xmlns:a16="http://schemas.microsoft.com/office/drawing/2014/main" id="{C392CDD7-3FFC-8B16-557E-56D2821F8A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5252" y="2425902"/>
            <a:ext cx="3622357" cy="3622357"/>
          </a:xfrm>
          <a:prstGeom prst="rect">
            <a:avLst/>
          </a:prstGeom>
        </p:spPr>
      </p:pic>
      <p:pic>
        <p:nvPicPr>
          <p:cNvPr id="7" name="Picture 6" descr="A black bag with a strap&#10;&#10;AI-generated content may be incorrect.">
            <a:extLst>
              <a:ext uri="{FF2B5EF4-FFF2-40B4-BE49-F238E27FC236}">
                <a16:creationId xmlns:a16="http://schemas.microsoft.com/office/drawing/2014/main" id="{0AF1E5F7-4436-B7D0-F37B-0A743AFC092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972591" y="1537474"/>
            <a:ext cx="2839371" cy="3068261"/>
          </a:xfrm>
          <a:prstGeom prst="rect">
            <a:avLst/>
          </a:prstGeom>
        </p:spPr>
      </p:pic>
    </p:spTree>
    <p:extLst>
      <p:ext uri="{BB962C8B-B14F-4D97-AF65-F5344CB8AC3E}">
        <p14:creationId xmlns:p14="http://schemas.microsoft.com/office/powerpoint/2010/main" val="927740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C8773-997D-7988-5B97-203F54654926}"/>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2D2AC0A3-DB28-234B-A379-9A54F1F51AAC}"/>
              </a:ext>
            </a:extLst>
          </p:cNvPr>
          <p:cNvSpPr>
            <a:spLocks noGrp="1"/>
          </p:cNvSpPr>
          <p:nvPr>
            <p:ph idx="1"/>
          </p:nvPr>
        </p:nvSpPr>
        <p:spPr>
          <a:xfrm>
            <a:off x="695324" y="2056685"/>
            <a:ext cx="7313989" cy="3816000"/>
          </a:xfrm>
        </p:spPr>
        <p:txBody>
          <a:bodyPr>
            <a:no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DICOTA Cushion Technology (DCT) integrated for a perfect protection </a:t>
            </a:r>
            <a:br>
              <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b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and fit of your notebook device</a:t>
            </a:r>
            <a:endParaRPr lang="pl-PL" kern="1200" dirty="0">
              <a:solidFill>
                <a:sysClr val="windowText" lastClr="000000"/>
              </a:solidFill>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Lockable notebook compartment with HDF padding</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lang="en-US" kern="1200" dirty="0">
                <a:solidFill>
                  <a:sysClr val="windowText" lastClr="000000"/>
                </a:solidFill>
              </a:rPr>
              <a:t>Wireframe for additional stability and protection</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Padded slot for tablet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Back compartment for documents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Cushioned handle for comfort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Trolley belt for easy transport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Shoulder strap with metal D-ring</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Lockable zippers with ring lock</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Hidden tracker slot + RFID pocket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Exchangeable/customizable metal logo plate for personal branding</a:t>
            </a:r>
          </a:p>
        </p:txBody>
      </p:sp>
      <p:sp>
        <p:nvSpPr>
          <p:cNvPr id="6" name="Titel 2">
            <a:extLst>
              <a:ext uri="{FF2B5EF4-FFF2-40B4-BE49-F238E27FC236}">
                <a16:creationId xmlns:a16="http://schemas.microsoft.com/office/drawing/2014/main" id="{8F15D2F6-80C5-E79D-A274-5DE3142D44BB}"/>
              </a:ext>
            </a:extLst>
          </p:cNvPr>
          <p:cNvSpPr>
            <a:spLocks noGrp="1"/>
          </p:cNvSpPr>
          <p:nvPr>
            <p:ph type="title"/>
          </p:nvPr>
        </p:nvSpPr>
        <p:spPr>
          <a:xfrm>
            <a:off x="695325" y="1230135"/>
            <a:ext cx="10872788" cy="614678"/>
          </a:xfrm>
        </p:spPr>
        <p:txBody>
          <a:body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MULTI TWIN FIVE</a:t>
            </a:r>
            <a:endParaRPr lang="de-DE" dirty="0"/>
          </a:p>
        </p:txBody>
      </p:sp>
      <p:grpSp>
        <p:nvGrpSpPr>
          <p:cNvPr id="4" name="Gruppieren 3">
            <a:extLst>
              <a:ext uri="{FF2B5EF4-FFF2-40B4-BE49-F238E27FC236}">
                <a16:creationId xmlns:a16="http://schemas.microsoft.com/office/drawing/2014/main" id="{97E47186-B16E-C47F-82EC-FC1BBAC30D05}"/>
              </a:ext>
            </a:extLst>
          </p:cNvPr>
          <p:cNvGrpSpPr/>
          <p:nvPr/>
        </p:nvGrpSpPr>
        <p:grpSpPr>
          <a:xfrm>
            <a:off x="8811500" y="1998322"/>
            <a:ext cx="1219848" cy="2501955"/>
            <a:chOff x="451509" y="2626303"/>
            <a:chExt cx="1980000" cy="4061056"/>
          </a:xfrm>
        </p:grpSpPr>
        <p:pic>
          <p:nvPicPr>
            <p:cNvPr id="7" name="Grafik 6" descr="Ein Bild, das Schwarzweiß, Tasche enthält.&#10;&#10;KI-generierte Inhalte können fehlerhaft sein.">
              <a:extLst>
                <a:ext uri="{FF2B5EF4-FFF2-40B4-BE49-F238E27FC236}">
                  <a16:creationId xmlns:a16="http://schemas.microsoft.com/office/drawing/2014/main" id="{81CB6572-B211-4164-B360-FFE66D0E289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1509" y="4707359"/>
              <a:ext cx="1980000" cy="1980000"/>
            </a:xfrm>
            <a:prstGeom prst="rect">
              <a:avLst/>
            </a:prstGeom>
          </p:spPr>
        </p:pic>
        <p:pic>
          <p:nvPicPr>
            <p:cNvPr id="8" name="Grafik 7" descr="Ein Bild, das Verbindungsstück, Kabel enthält.&#10;&#10;KI-generierte Inhalte können fehlerhaft sein.">
              <a:extLst>
                <a:ext uri="{FF2B5EF4-FFF2-40B4-BE49-F238E27FC236}">
                  <a16:creationId xmlns:a16="http://schemas.microsoft.com/office/drawing/2014/main" id="{1EA87417-296C-1DCB-BD87-0A8398B98F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1509" y="2626303"/>
              <a:ext cx="1980000" cy="1980000"/>
            </a:xfrm>
            <a:prstGeom prst="rect">
              <a:avLst/>
            </a:prstGeom>
          </p:spPr>
        </p:pic>
      </p:grpSp>
      <p:pic>
        <p:nvPicPr>
          <p:cNvPr id="24" name="Picture 23">
            <a:extLst>
              <a:ext uri="{FF2B5EF4-FFF2-40B4-BE49-F238E27FC236}">
                <a16:creationId xmlns:a16="http://schemas.microsoft.com/office/drawing/2014/main" id="{ADD171D2-1276-0464-14B7-D58AF8E278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96946" y="3268034"/>
            <a:ext cx="1268713" cy="1268713"/>
          </a:xfrm>
          <a:prstGeom prst="rect">
            <a:avLst/>
          </a:prstGeom>
        </p:spPr>
      </p:pic>
      <p:pic>
        <p:nvPicPr>
          <p:cNvPr id="26" name="Picture 25" descr="A black suitcases with wheels&#10;&#10;AI-generated content may be incorrect.">
            <a:extLst>
              <a:ext uri="{FF2B5EF4-FFF2-40B4-BE49-F238E27FC236}">
                <a16:creationId xmlns:a16="http://schemas.microsoft.com/office/drawing/2014/main" id="{F186CFC3-0BE9-5621-CB3E-C8659F075C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76828" y="4562536"/>
            <a:ext cx="1219848" cy="1219848"/>
          </a:xfrm>
          <a:prstGeom prst="rect">
            <a:avLst/>
          </a:prstGeom>
        </p:spPr>
      </p:pic>
      <p:pic>
        <p:nvPicPr>
          <p:cNvPr id="30" name="Picture 29" descr="A black bag with a silver pole&#10;&#10;AI-generated content may be incorrect.">
            <a:extLst>
              <a:ext uri="{FF2B5EF4-FFF2-40B4-BE49-F238E27FC236}">
                <a16:creationId xmlns:a16="http://schemas.microsoft.com/office/drawing/2014/main" id="{3D84C328-5819-7737-7C6C-98DB1C47383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105916" y="3280428"/>
            <a:ext cx="1268713" cy="1268713"/>
          </a:xfrm>
          <a:prstGeom prst="rect">
            <a:avLst/>
          </a:prstGeom>
        </p:spPr>
      </p:pic>
      <p:pic>
        <p:nvPicPr>
          <p:cNvPr id="32" name="Picture 31" descr="A black bag with a grey object in it&#10;&#10;AI-generated content may be incorrect.">
            <a:extLst>
              <a:ext uri="{FF2B5EF4-FFF2-40B4-BE49-F238E27FC236}">
                <a16:creationId xmlns:a16="http://schemas.microsoft.com/office/drawing/2014/main" id="{6505D74D-4537-400B-11AB-DE58F9A750E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50542" y="1923147"/>
            <a:ext cx="1280527" cy="1280527"/>
          </a:xfrm>
          <a:prstGeom prst="rect">
            <a:avLst/>
          </a:prstGeom>
        </p:spPr>
      </p:pic>
      <p:pic>
        <p:nvPicPr>
          <p:cNvPr id="34" name="Picture 33" descr="A black bag with a strap&#10;&#10;AI-generated content may be incorrect.">
            <a:extLst>
              <a:ext uri="{FF2B5EF4-FFF2-40B4-BE49-F238E27FC236}">
                <a16:creationId xmlns:a16="http://schemas.microsoft.com/office/drawing/2014/main" id="{6CDD9570-F03A-BA33-A42D-B48FDE465FF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010019" y="1907072"/>
            <a:ext cx="1486657" cy="1486657"/>
          </a:xfrm>
          <a:prstGeom prst="rect">
            <a:avLst/>
          </a:prstGeom>
        </p:spPr>
      </p:pic>
      <p:pic>
        <p:nvPicPr>
          <p:cNvPr id="36" name="Picture 35" descr="A black bag with a black strap and a black background&#10;&#10;AI-generated content may be incorrect.">
            <a:extLst>
              <a:ext uri="{FF2B5EF4-FFF2-40B4-BE49-F238E27FC236}">
                <a16:creationId xmlns:a16="http://schemas.microsoft.com/office/drawing/2014/main" id="{957ABF21-3A84-934A-CFF6-44B93810E0C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96946" y="4575409"/>
            <a:ext cx="1302792" cy="1302792"/>
          </a:xfrm>
          <a:prstGeom prst="rect">
            <a:avLst/>
          </a:prstGeom>
        </p:spPr>
      </p:pic>
      <p:pic>
        <p:nvPicPr>
          <p:cNvPr id="9" name="Picture 11" descr="A close up of a black bag&#10;&#10;AI-generated content may be incorrect.">
            <a:extLst>
              <a:ext uri="{FF2B5EF4-FFF2-40B4-BE49-F238E27FC236}">
                <a16:creationId xmlns:a16="http://schemas.microsoft.com/office/drawing/2014/main" id="{90B0DDB2-0457-253C-3C8F-4F9FDA9E608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805727" y="4562304"/>
            <a:ext cx="1219848" cy="1219848"/>
          </a:xfrm>
          <a:prstGeom prst="rect">
            <a:avLst/>
          </a:prstGeom>
        </p:spPr>
      </p:pic>
    </p:spTree>
    <p:extLst>
      <p:ext uri="{BB962C8B-B14F-4D97-AF65-F5344CB8AC3E}">
        <p14:creationId xmlns:p14="http://schemas.microsoft.com/office/powerpoint/2010/main" val="2866843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86A42-AF0C-8603-59E3-0A6DF04ACD5E}"/>
            </a:ext>
          </a:extLst>
        </p:cNvPr>
        <p:cNvGrpSpPr/>
        <p:nvPr/>
      </p:nvGrpSpPr>
      <p:grpSpPr>
        <a:xfrm>
          <a:off x="0" y="0"/>
          <a:ext cx="0" cy="0"/>
          <a:chOff x="0" y="0"/>
          <a:chExt cx="0" cy="0"/>
        </a:xfrm>
      </p:grpSpPr>
      <p:pic>
        <p:nvPicPr>
          <p:cNvPr id="11" name="Bildplatzhalter 10">
            <a:extLst>
              <a:ext uri="{FF2B5EF4-FFF2-40B4-BE49-F238E27FC236}">
                <a16:creationId xmlns:a16="http://schemas.microsoft.com/office/drawing/2014/main" id="{32D080AF-12B2-767D-93D3-2933B23E06F1}"/>
              </a:ext>
            </a:extLst>
          </p:cNvPr>
          <p:cNvPicPr>
            <a:picLocks noGrp="1" noChangeAspect="1"/>
          </p:cNvPicPr>
          <p:nvPr>
            <p:ph type="pic" sz="quarter" idx="10"/>
          </p:nvPr>
        </p:nvPicPr>
        <p:blipFill>
          <a:blip r:embed="rId2"/>
          <a:srcRect t="13664" r="14419"/>
          <a:stretch/>
        </p:blipFill>
        <p:spPr>
          <a:xfrm>
            <a:off x="-1" y="-60516"/>
            <a:ext cx="12192001" cy="6918515"/>
          </a:xfrm>
        </p:spPr>
      </p:pic>
      <p:sp>
        <p:nvSpPr>
          <p:cNvPr id="12" name="Textplatzhalter 8">
            <a:extLst>
              <a:ext uri="{FF2B5EF4-FFF2-40B4-BE49-F238E27FC236}">
                <a16:creationId xmlns:a16="http://schemas.microsoft.com/office/drawing/2014/main" id="{0F003830-B853-7432-6BE0-6F6FF8B59088}"/>
              </a:ext>
            </a:extLst>
          </p:cNvPr>
          <p:cNvSpPr txBox="1">
            <a:spLocks/>
          </p:cNvSpPr>
          <p:nvPr/>
        </p:nvSpPr>
        <p:spPr>
          <a:xfrm>
            <a:off x="0" y="-60516"/>
            <a:ext cx="12192000" cy="6915203"/>
          </a:xfrm>
          <a:prstGeom prst="rect">
            <a:avLst/>
          </a:prstGeom>
          <a:solidFill>
            <a:schemeClr val="tx1">
              <a:lumMod val="95000"/>
              <a:lumOff val="5000"/>
              <a:alpha val="24792"/>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880"/>
              </a:lnSpc>
              <a:spcBef>
                <a:spcPts val="40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prstClr val="white"/>
              </a:solidFill>
              <a:effectLst/>
              <a:uLnTx/>
              <a:uFillTx/>
              <a:latin typeface="Futura PT Demi" panose="020B0502020204020303" pitchFamily="34" charset="77"/>
              <a:ea typeface="+mn-ea"/>
              <a:cs typeface="+mn-cs"/>
            </a:endParaRPr>
          </a:p>
        </p:txBody>
      </p:sp>
      <p:sp>
        <p:nvSpPr>
          <p:cNvPr id="3" name="Titel 2">
            <a:extLst>
              <a:ext uri="{FF2B5EF4-FFF2-40B4-BE49-F238E27FC236}">
                <a16:creationId xmlns:a16="http://schemas.microsoft.com/office/drawing/2014/main" id="{A4269575-C4AA-02BB-D94B-39F4171FEB69}"/>
              </a:ext>
            </a:extLst>
          </p:cNvPr>
          <p:cNvSpPr>
            <a:spLocks noGrp="1"/>
          </p:cNvSpPr>
          <p:nvPr>
            <p:ph type="title"/>
          </p:nvPr>
        </p:nvSpPr>
        <p:spPr>
          <a:xfrm>
            <a:off x="695325" y="4957993"/>
            <a:ext cx="8078561" cy="662244"/>
          </a:xfrm>
        </p:spPr>
        <p:txBody>
          <a:bodyPr/>
          <a:lstStyle/>
          <a:p>
            <a:r>
              <a:rPr lang="pl-PL" sz="6000" dirty="0"/>
              <a:t>MULTI FIVE</a:t>
            </a:r>
            <a:endParaRPr lang="de-DE" sz="6000" dirty="0"/>
          </a:p>
        </p:txBody>
      </p:sp>
    </p:spTree>
    <p:extLst>
      <p:ext uri="{BB962C8B-B14F-4D97-AF65-F5344CB8AC3E}">
        <p14:creationId xmlns:p14="http://schemas.microsoft.com/office/powerpoint/2010/main" val="708396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B09D5-D1BA-02CA-E93B-1AC3D5469A62}"/>
            </a:ext>
          </a:extLst>
        </p:cNvPr>
        <p:cNvGrpSpPr/>
        <p:nvPr/>
      </p:nvGrpSpPr>
      <p:grpSpPr>
        <a:xfrm>
          <a:off x="0" y="0"/>
          <a:ext cx="0" cy="0"/>
          <a:chOff x="0" y="0"/>
          <a:chExt cx="0" cy="0"/>
        </a:xfrm>
      </p:grpSpPr>
      <p:sp>
        <p:nvSpPr>
          <p:cNvPr id="11" name="Inhaltsplatzhalter 1">
            <a:extLst>
              <a:ext uri="{FF2B5EF4-FFF2-40B4-BE49-F238E27FC236}">
                <a16:creationId xmlns:a16="http://schemas.microsoft.com/office/drawing/2014/main" id="{C6A2999C-2DE5-FD9A-4A33-E3773A5264B7}"/>
              </a:ext>
            </a:extLst>
          </p:cNvPr>
          <p:cNvSpPr txBox="1">
            <a:spLocks/>
          </p:cNvSpPr>
          <p:nvPr/>
        </p:nvSpPr>
        <p:spPr>
          <a:xfrm>
            <a:off x="6096000" y="2056685"/>
            <a:ext cx="4703989" cy="3816350"/>
          </a:xfrm>
          <a:prstGeom prst="rect">
            <a:avLst/>
          </a:prstGeom>
        </p:spPr>
        <p:txBody>
          <a:bodyPr vert="horz" lIns="0" tIns="0" rIns="0" bIns="0" rtlCol="0">
            <a:noAutofit/>
          </a:bodyPr>
          <a:lstStyle>
            <a:lvl1pPr marL="0" indent="0" algn="l" defTabSz="914400" rtl="0" eaLnBrk="1" latinLnBrk="0" hangingPunct="1">
              <a:lnSpc>
                <a:spcPts val="2340"/>
              </a:lnSpc>
              <a:spcBef>
                <a:spcPts val="0"/>
              </a:spcBef>
              <a:spcAft>
                <a:spcPts val="0"/>
              </a:spcAft>
              <a:buSzPct val="100000"/>
              <a:buFont typeface="+mj-lt"/>
              <a:buNone/>
              <a:defRPr sz="1400" b="0" i="0" kern="1000" spc="50" baseline="0">
                <a:solidFill>
                  <a:schemeClr val="tx1"/>
                </a:solidFill>
                <a:latin typeface="Futura PT Book" panose="020B0502020204020303" pitchFamily="34" charset="77"/>
                <a:ea typeface="+mn-ea"/>
                <a:cs typeface="+mn-cs"/>
              </a:defRPr>
            </a:lvl1pPr>
            <a:lvl2pPr marL="0" marR="0" indent="-141750" algn="l" defTabSz="914400" rtl="0" eaLnBrk="1" fontAlgn="auto" latinLnBrk="0" hangingPunct="1">
              <a:lnSpc>
                <a:spcPts val="2340"/>
              </a:lnSpc>
              <a:spcBef>
                <a:spcPts val="0"/>
              </a:spcBef>
              <a:spcAft>
                <a:spcPts val="0"/>
              </a:spcAft>
              <a:buClrTx/>
              <a:buSzPct val="80000"/>
              <a:buFont typeface="Arial" panose="020B0604020202020204" pitchFamily="34" charset="0"/>
              <a:buChar char="•"/>
              <a:tabLst/>
              <a:defRPr sz="1400" b="0" i="0" kern="1200" spc="50">
                <a:solidFill>
                  <a:schemeClr val="tx1"/>
                </a:solidFill>
                <a:latin typeface="Futura PT Book" panose="020B05020202040203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Futura PT Book" panose="020B05020202040203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600"/>
              </a:spcBef>
              <a:spcAft>
                <a:spcPts val="600"/>
              </a:spcAft>
              <a:buClrTx/>
              <a:buSzTx/>
              <a:buFont typeface="Arial" panose="020B0604020202020204" pitchFamily="34" charset="0"/>
              <a:buNone/>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A versatile and secure companion for professionals, the MULTI FIVE ensures optimal protection and organization for your devices and documents. The lockable notebook compartment with HDF foam provides maximum safety, while the integrated tablet pocket offers additional storage. A dedicated back compartment keeps documents neatly organized, and the front section features structured pockets for accessories. Made from 19.5 recycled PET bottles, it’s a smart, eco-conscious choice.</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lvl="1"/>
            <a:r>
              <a:rPr lang="pl-PL" dirty="0"/>
              <a:t>14-16	D32165-RPET</a:t>
            </a:r>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indent="0">
              <a:buNone/>
            </a:pPr>
            <a:endParaRPr lang="pl-PL" dirty="0"/>
          </a:p>
          <a:p>
            <a:pPr lvl="1" indent="0">
              <a:buNone/>
            </a:pPr>
            <a:endParaRPr lang="de-DE" dirty="0"/>
          </a:p>
        </p:txBody>
      </p:sp>
      <p:sp>
        <p:nvSpPr>
          <p:cNvPr id="12" name="Titel 2">
            <a:extLst>
              <a:ext uri="{FF2B5EF4-FFF2-40B4-BE49-F238E27FC236}">
                <a16:creationId xmlns:a16="http://schemas.microsoft.com/office/drawing/2014/main" id="{5BE816D7-DC69-2E1E-A23D-3A6F3A9AA833}"/>
              </a:ext>
            </a:extLst>
          </p:cNvPr>
          <p:cNvSpPr txBox="1">
            <a:spLocks/>
          </p:cNvSpPr>
          <p:nvPr/>
        </p:nvSpPr>
        <p:spPr>
          <a:xfrm>
            <a:off x="6096000" y="1230135"/>
            <a:ext cx="4820104" cy="614678"/>
          </a:xfrm>
          <a:prstGeom prst="rect">
            <a:avLst/>
          </a:prstGeom>
        </p:spPr>
        <p:txBody>
          <a:bodyPr lIns="0" tIns="0" rIns="0" bIns="0" anchor="t">
            <a:noAutofit/>
          </a:bodyPr>
          <a:lstStyle>
            <a:lvl1pPr algn="l" defTabSz="914400" rtl="0" eaLnBrk="1" latinLnBrk="0" hangingPunct="1">
              <a:lnSpc>
                <a:spcPct val="90000"/>
              </a:lnSpc>
              <a:spcBef>
                <a:spcPct val="0"/>
              </a:spcBef>
              <a:buNone/>
              <a:defRPr sz="3600" b="1" i="0" kern="1200" baseline="0">
                <a:solidFill>
                  <a:schemeClr val="tx1"/>
                </a:solidFill>
                <a:latin typeface="Futura PT Demi" panose="020B0502020204020303" pitchFamily="34" charset="77"/>
                <a:ea typeface="+mj-ea"/>
                <a:cs typeface="+mj-cs"/>
              </a:defRPr>
            </a:lvl1p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Multi FIVE</a:t>
            </a:r>
            <a:endParaRPr lang="de-DE" dirty="0"/>
          </a:p>
        </p:txBody>
      </p:sp>
      <p:pic>
        <p:nvPicPr>
          <p:cNvPr id="3" name="Picture 2">
            <a:extLst>
              <a:ext uri="{FF2B5EF4-FFF2-40B4-BE49-F238E27FC236}">
                <a16:creationId xmlns:a16="http://schemas.microsoft.com/office/drawing/2014/main" id="{5AECAAA3-3CE3-05A1-1721-D8F60D1B86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5685" y="2521108"/>
            <a:ext cx="3907853" cy="3907853"/>
          </a:xfrm>
          <a:prstGeom prst="rect">
            <a:avLst/>
          </a:prstGeom>
        </p:spPr>
      </p:pic>
      <p:pic>
        <p:nvPicPr>
          <p:cNvPr id="6" name="Picture 5" descr="A black briefcase with a strap&#10;&#10;AI-generated content may be incorrect.">
            <a:extLst>
              <a:ext uri="{FF2B5EF4-FFF2-40B4-BE49-F238E27FC236}">
                <a16:creationId xmlns:a16="http://schemas.microsoft.com/office/drawing/2014/main" id="{2F134D4D-805F-46B0-5332-2ED1BD9736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15148" y="1467673"/>
            <a:ext cx="3007361" cy="3007361"/>
          </a:xfrm>
          <a:prstGeom prst="rect">
            <a:avLst/>
          </a:prstGeom>
        </p:spPr>
      </p:pic>
    </p:spTree>
    <p:extLst>
      <p:ext uri="{BB962C8B-B14F-4D97-AF65-F5344CB8AC3E}">
        <p14:creationId xmlns:p14="http://schemas.microsoft.com/office/powerpoint/2010/main" val="3760934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1B334-6CA9-9F84-A51E-6DEE2536A747}"/>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D04709EE-ED56-1BF3-4042-8ED1D7EE3DEC}"/>
              </a:ext>
            </a:extLst>
          </p:cNvPr>
          <p:cNvSpPr>
            <a:spLocks noGrp="1"/>
          </p:cNvSpPr>
          <p:nvPr>
            <p:ph idx="1"/>
          </p:nvPr>
        </p:nvSpPr>
        <p:spPr>
          <a:xfrm>
            <a:off x="695324" y="2056685"/>
            <a:ext cx="7313989" cy="3816000"/>
          </a:xfrm>
        </p:spPr>
        <p:txBody>
          <a:bodyPr>
            <a:no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Lockable notebook compartment with HDF padding</a:t>
            </a:r>
          </a:p>
          <a:p>
            <a:pPr marL="285750" indent="-285750" eaLnBrk="0" fontAlgn="base" hangingPunct="0">
              <a:lnSpc>
                <a:spcPct val="150000"/>
              </a:lnSpc>
              <a:spcBef>
                <a:spcPct val="0"/>
              </a:spcBef>
              <a:spcAft>
                <a:spcPct val="0"/>
              </a:spcAft>
              <a:buSzTx/>
              <a:buFont typeface="Arial" panose="020B0604020202020204" pitchFamily="34" charset="0"/>
              <a:buChar char="•"/>
              <a:defRPr/>
            </a:pPr>
            <a:r>
              <a:rPr lang="en-US" kern="1200" dirty="0">
                <a:solidFill>
                  <a:sysClr val="windowText" lastClr="000000"/>
                </a:solidFill>
              </a:rPr>
              <a:t>Wireframe for additional stability and protection</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Tablet slot fits devices up to 12.9”</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Trolley belt for smooth travel</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Lockable zippers with ring lock for theft protection</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Shoulder strap with metal D-ring</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Hidden tracker slot + RFID pocket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Cushioned handle for comfort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Exchangeable/customizable metal logo plate for personal branding</a:t>
            </a:r>
          </a:p>
        </p:txBody>
      </p:sp>
      <p:sp>
        <p:nvSpPr>
          <p:cNvPr id="6" name="Titel 2">
            <a:extLst>
              <a:ext uri="{FF2B5EF4-FFF2-40B4-BE49-F238E27FC236}">
                <a16:creationId xmlns:a16="http://schemas.microsoft.com/office/drawing/2014/main" id="{98A7BEF1-5B4A-22E4-8407-A77A66C3C806}"/>
              </a:ext>
            </a:extLst>
          </p:cNvPr>
          <p:cNvSpPr>
            <a:spLocks noGrp="1"/>
          </p:cNvSpPr>
          <p:nvPr>
            <p:ph type="title"/>
          </p:nvPr>
        </p:nvSpPr>
        <p:spPr>
          <a:xfrm>
            <a:off x="695325" y="1230135"/>
            <a:ext cx="10872788" cy="614678"/>
          </a:xfrm>
        </p:spPr>
        <p:txBody>
          <a:body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MULTI FIVE</a:t>
            </a:r>
            <a:endParaRPr lang="de-DE" dirty="0"/>
          </a:p>
        </p:txBody>
      </p:sp>
      <p:grpSp>
        <p:nvGrpSpPr>
          <p:cNvPr id="4" name="Gruppieren 3">
            <a:extLst>
              <a:ext uri="{FF2B5EF4-FFF2-40B4-BE49-F238E27FC236}">
                <a16:creationId xmlns:a16="http://schemas.microsoft.com/office/drawing/2014/main" id="{CD3F17C1-ED3D-7EDC-BF90-8B9E968C28CD}"/>
              </a:ext>
            </a:extLst>
          </p:cNvPr>
          <p:cNvGrpSpPr/>
          <p:nvPr/>
        </p:nvGrpSpPr>
        <p:grpSpPr>
          <a:xfrm>
            <a:off x="8811500" y="1998322"/>
            <a:ext cx="1219848" cy="2501955"/>
            <a:chOff x="451509" y="2626303"/>
            <a:chExt cx="1980000" cy="4061056"/>
          </a:xfrm>
        </p:grpSpPr>
        <p:pic>
          <p:nvPicPr>
            <p:cNvPr id="7" name="Grafik 6" descr="Ein Bild, das Schwarzweiß, Tasche enthält.&#10;&#10;KI-generierte Inhalte können fehlerhaft sein.">
              <a:extLst>
                <a:ext uri="{FF2B5EF4-FFF2-40B4-BE49-F238E27FC236}">
                  <a16:creationId xmlns:a16="http://schemas.microsoft.com/office/drawing/2014/main" id="{2063D6F4-CBB3-7BE3-3929-B11BB6F7BB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1509" y="4707359"/>
              <a:ext cx="1980000" cy="1980000"/>
            </a:xfrm>
            <a:prstGeom prst="rect">
              <a:avLst/>
            </a:prstGeom>
          </p:spPr>
        </p:pic>
        <p:pic>
          <p:nvPicPr>
            <p:cNvPr id="8" name="Grafik 7" descr="Ein Bild, das Verbindungsstück, Kabel enthält.&#10;&#10;KI-generierte Inhalte können fehlerhaft sein.">
              <a:extLst>
                <a:ext uri="{FF2B5EF4-FFF2-40B4-BE49-F238E27FC236}">
                  <a16:creationId xmlns:a16="http://schemas.microsoft.com/office/drawing/2014/main" id="{20F9A484-396E-D482-E075-C0C596CB81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1509" y="2626303"/>
              <a:ext cx="1980000" cy="1980000"/>
            </a:xfrm>
            <a:prstGeom prst="rect">
              <a:avLst/>
            </a:prstGeom>
          </p:spPr>
        </p:pic>
      </p:grpSp>
      <p:pic>
        <p:nvPicPr>
          <p:cNvPr id="10" name="Picture 9" descr="A computer in a case&#10;&#10;AI-generated content may be incorrect.">
            <a:extLst>
              <a:ext uri="{FF2B5EF4-FFF2-40B4-BE49-F238E27FC236}">
                <a16:creationId xmlns:a16="http://schemas.microsoft.com/office/drawing/2014/main" id="{5D550837-8A8A-836B-C541-DA0C651FB5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72286" y="1907072"/>
            <a:ext cx="1385090" cy="1385090"/>
          </a:xfrm>
          <a:prstGeom prst="rect">
            <a:avLst/>
          </a:prstGeom>
        </p:spPr>
      </p:pic>
      <p:pic>
        <p:nvPicPr>
          <p:cNvPr id="12" name="Picture 11" descr="A close up of a black bag&#10;&#10;AI-generated content may be incorrect.">
            <a:extLst>
              <a:ext uri="{FF2B5EF4-FFF2-40B4-BE49-F238E27FC236}">
                <a16:creationId xmlns:a16="http://schemas.microsoft.com/office/drawing/2014/main" id="{AEB12D55-D6DE-8B45-730A-9701A6672C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05727" y="4562304"/>
            <a:ext cx="1219848" cy="1219848"/>
          </a:xfrm>
          <a:prstGeom prst="rect">
            <a:avLst/>
          </a:prstGeom>
        </p:spPr>
      </p:pic>
      <p:pic>
        <p:nvPicPr>
          <p:cNvPr id="14" name="Picture 13" descr="A black bag with a black strap and a black background&#10;&#10;AI-generated content may be incorrect.">
            <a:extLst>
              <a:ext uri="{FF2B5EF4-FFF2-40B4-BE49-F238E27FC236}">
                <a16:creationId xmlns:a16="http://schemas.microsoft.com/office/drawing/2014/main" id="{1744BB0A-31C8-0046-8AB5-2A819993B6E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27123" y="3071087"/>
            <a:ext cx="1513038" cy="1513038"/>
          </a:xfrm>
          <a:prstGeom prst="rect">
            <a:avLst/>
          </a:prstGeom>
        </p:spPr>
      </p:pic>
      <p:pic>
        <p:nvPicPr>
          <p:cNvPr id="16" name="Picture 15" descr="A stack of luggage with handles&#10;&#10;AI-generated content may be incorrect.">
            <a:extLst>
              <a:ext uri="{FF2B5EF4-FFF2-40B4-BE49-F238E27FC236}">
                <a16:creationId xmlns:a16="http://schemas.microsoft.com/office/drawing/2014/main" id="{B32A0AE2-B4A4-3F58-ADD8-906931A56B3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05916" y="4709234"/>
            <a:ext cx="1073150" cy="1073150"/>
          </a:xfrm>
          <a:prstGeom prst="rect">
            <a:avLst/>
          </a:prstGeom>
        </p:spPr>
      </p:pic>
      <p:pic>
        <p:nvPicPr>
          <p:cNvPr id="18" name="Picture 17" descr="A black bag with a cable attached to it&#10;&#10;AI-generated content may be incorrect.">
            <a:extLst>
              <a:ext uri="{FF2B5EF4-FFF2-40B4-BE49-F238E27FC236}">
                <a16:creationId xmlns:a16="http://schemas.microsoft.com/office/drawing/2014/main" id="{0FA16F41-6FF2-81E8-F2E3-E885B92F2D6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05917" y="3292163"/>
            <a:ext cx="1298684" cy="1298684"/>
          </a:xfrm>
          <a:prstGeom prst="rect">
            <a:avLst/>
          </a:prstGeom>
        </p:spPr>
      </p:pic>
      <p:pic>
        <p:nvPicPr>
          <p:cNvPr id="20" name="Picture 19" descr="A black bag with a strap&#10;&#10;AI-generated content may be incorrect.">
            <a:extLst>
              <a:ext uri="{FF2B5EF4-FFF2-40B4-BE49-F238E27FC236}">
                <a16:creationId xmlns:a16="http://schemas.microsoft.com/office/drawing/2014/main" id="{099BB1F9-43AB-8745-D57D-FF7CA092A17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28225" y="1723712"/>
            <a:ext cx="1568450" cy="1568450"/>
          </a:xfrm>
          <a:prstGeom prst="rect">
            <a:avLst/>
          </a:prstGeom>
        </p:spPr>
      </p:pic>
      <p:pic>
        <p:nvPicPr>
          <p:cNvPr id="25" name="Picture 24" descr="A black and grey bag with a black background&#10;&#10;AI-generated content may be incorrect.">
            <a:extLst>
              <a:ext uri="{FF2B5EF4-FFF2-40B4-BE49-F238E27FC236}">
                <a16:creationId xmlns:a16="http://schemas.microsoft.com/office/drawing/2014/main" id="{41C27464-1D86-2BCB-CABE-BED26634684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52803" y="4438094"/>
            <a:ext cx="1593708" cy="1593708"/>
          </a:xfrm>
          <a:prstGeom prst="rect">
            <a:avLst/>
          </a:prstGeom>
        </p:spPr>
      </p:pic>
    </p:spTree>
    <p:extLst>
      <p:ext uri="{BB962C8B-B14F-4D97-AF65-F5344CB8AC3E}">
        <p14:creationId xmlns:p14="http://schemas.microsoft.com/office/powerpoint/2010/main" val="2615560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CD87A-0119-8468-C565-89ABE175FF98}"/>
            </a:ext>
          </a:extLst>
        </p:cNvPr>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A4EBC6A-D269-6974-4C84-8E6229D92E80}"/>
              </a:ext>
            </a:extLst>
          </p:cNvPr>
          <p:cNvSpPr>
            <a:spLocks noGrp="1"/>
          </p:cNvSpPr>
          <p:nvPr>
            <p:ph type="pic" sz="quarter" idx="10"/>
          </p:nvPr>
        </p:nvSpPr>
        <p:spPr/>
        <p:txBody>
          <a:bodyPr/>
          <a:lstStyle/>
          <a:p>
            <a:endParaRPr lang="de-CH"/>
          </a:p>
        </p:txBody>
      </p:sp>
      <p:pic>
        <p:nvPicPr>
          <p:cNvPr id="6" name="Picture 5">
            <a:extLst>
              <a:ext uri="{FF2B5EF4-FFF2-40B4-BE49-F238E27FC236}">
                <a16:creationId xmlns:a16="http://schemas.microsoft.com/office/drawing/2014/main" id="{3D2833E4-9413-1757-C149-D7CBBC8161AD}"/>
              </a:ext>
            </a:extLst>
          </p:cNvPr>
          <p:cNvPicPr>
            <a:picLocks noChangeAspect="1"/>
          </p:cNvPicPr>
          <p:nvPr/>
        </p:nvPicPr>
        <p:blipFill>
          <a:blip r:embed="rId2"/>
          <a:stretch>
            <a:fillRect/>
          </a:stretch>
        </p:blipFill>
        <p:spPr>
          <a:xfrm>
            <a:off x="-19049" y="-50920"/>
            <a:ext cx="12211050" cy="6908920"/>
          </a:xfrm>
          <a:prstGeom prst="rect">
            <a:avLst/>
          </a:prstGeom>
        </p:spPr>
      </p:pic>
      <p:sp>
        <p:nvSpPr>
          <p:cNvPr id="12" name="Textplatzhalter 8">
            <a:extLst>
              <a:ext uri="{FF2B5EF4-FFF2-40B4-BE49-F238E27FC236}">
                <a16:creationId xmlns:a16="http://schemas.microsoft.com/office/drawing/2014/main" id="{ACAE4958-8648-9944-93C7-46EF14FF49C2}"/>
              </a:ext>
            </a:extLst>
          </p:cNvPr>
          <p:cNvSpPr txBox="1">
            <a:spLocks/>
          </p:cNvSpPr>
          <p:nvPr/>
        </p:nvSpPr>
        <p:spPr>
          <a:xfrm>
            <a:off x="-120650" y="-85249"/>
            <a:ext cx="12312650" cy="6987699"/>
          </a:xfrm>
          <a:prstGeom prst="rect">
            <a:avLst/>
          </a:prstGeom>
          <a:solidFill>
            <a:schemeClr val="tx1">
              <a:lumMod val="95000"/>
              <a:lumOff val="5000"/>
              <a:alpha val="24792"/>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880"/>
              </a:lnSpc>
              <a:spcBef>
                <a:spcPts val="40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prstClr val="white"/>
              </a:solidFill>
              <a:effectLst/>
              <a:uLnTx/>
              <a:uFillTx/>
              <a:latin typeface="Futura PT Demi" panose="020B0502020204020303" pitchFamily="34" charset="77"/>
              <a:ea typeface="+mn-ea"/>
              <a:cs typeface="+mn-cs"/>
            </a:endParaRPr>
          </a:p>
        </p:txBody>
      </p:sp>
      <p:sp>
        <p:nvSpPr>
          <p:cNvPr id="3" name="Titel 2">
            <a:extLst>
              <a:ext uri="{FF2B5EF4-FFF2-40B4-BE49-F238E27FC236}">
                <a16:creationId xmlns:a16="http://schemas.microsoft.com/office/drawing/2014/main" id="{4F94FF92-CB2B-A05B-753B-7FAF51C4DF91}"/>
              </a:ext>
            </a:extLst>
          </p:cNvPr>
          <p:cNvSpPr>
            <a:spLocks noGrp="1"/>
          </p:cNvSpPr>
          <p:nvPr>
            <p:ph type="title"/>
          </p:nvPr>
        </p:nvSpPr>
        <p:spPr>
          <a:xfrm>
            <a:off x="688975" y="4955849"/>
            <a:ext cx="8078561" cy="662244"/>
          </a:xfrm>
        </p:spPr>
        <p:txBody>
          <a:bodyPr/>
          <a:lstStyle/>
          <a:p>
            <a:r>
              <a:rPr lang="pl-PL" sz="6000" dirty="0"/>
              <a:t>TOP TRAVELLER FIVE</a:t>
            </a:r>
            <a:endParaRPr lang="de-DE" sz="6000" dirty="0"/>
          </a:p>
        </p:txBody>
      </p:sp>
    </p:spTree>
    <p:extLst>
      <p:ext uri="{BB962C8B-B14F-4D97-AF65-F5344CB8AC3E}">
        <p14:creationId xmlns:p14="http://schemas.microsoft.com/office/powerpoint/2010/main" val="3821698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78021-1074-2B4D-D678-F0DA8CFE88C9}"/>
            </a:ext>
          </a:extLst>
        </p:cNvPr>
        <p:cNvGrpSpPr/>
        <p:nvPr/>
      </p:nvGrpSpPr>
      <p:grpSpPr>
        <a:xfrm>
          <a:off x="0" y="0"/>
          <a:ext cx="0" cy="0"/>
          <a:chOff x="0" y="0"/>
          <a:chExt cx="0" cy="0"/>
        </a:xfrm>
      </p:grpSpPr>
      <p:sp>
        <p:nvSpPr>
          <p:cNvPr id="11" name="Inhaltsplatzhalter 1">
            <a:extLst>
              <a:ext uri="{FF2B5EF4-FFF2-40B4-BE49-F238E27FC236}">
                <a16:creationId xmlns:a16="http://schemas.microsoft.com/office/drawing/2014/main" id="{AC179358-D4D8-A5DE-4F76-CF4FF55C4FFB}"/>
              </a:ext>
            </a:extLst>
          </p:cNvPr>
          <p:cNvSpPr txBox="1">
            <a:spLocks/>
          </p:cNvSpPr>
          <p:nvPr/>
        </p:nvSpPr>
        <p:spPr>
          <a:xfrm>
            <a:off x="6096000" y="2056685"/>
            <a:ext cx="4703989" cy="3816350"/>
          </a:xfrm>
          <a:prstGeom prst="rect">
            <a:avLst/>
          </a:prstGeom>
        </p:spPr>
        <p:txBody>
          <a:bodyPr vert="horz" lIns="0" tIns="0" rIns="0" bIns="0" rtlCol="0">
            <a:noAutofit/>
          </a:bodyPr>
          <a:lstStyle>
            <a:lvl1pPr marL="0" indent="0" algn="l" defTabSz="914400" rtl="0" eaLnBrk="1" latinLnBrk="0" hangingPunct="1">
              <a:lnSpc>
                <a:spcPts val="2340"/>
              </a:lnSpc>
              <a:spcBef>
                <a:spcPts val="0"/>
              </a:spcBef>
              <a:spcAft>
                <a:spcPts val="0"/>
              </a:spcAft>
              <a:buSzPct val="100000"/>
              <a:buFont typeface="+mj-lt"/>
              <a:buNone/>
              <a:defRPr sz="1400" b="0" i="0" kern="1000" spc="50" baseline="0">
                <a:solidFill>
                  <a:schemeClr val="tx1"/>
                </a:solidFill>
                <a:latin typeface="Futura PT Book" panose="020B0502020204020303" pitchFamily="34" charset="77"/>
                <a:ea typeface="+mn-ea"/>
                <a:cs typeface="+mn-cs"/>
              </a:defRPr>
            </a:lvl1pPr>
            <a:lvl2pPr marL="0" marR="0" indent="-141750" algn="l" defTabSz="914400" rtl="0" eaLnBrk="1" fontAlgn="auto" latinLnBrk="0" hangingPunct="1">
              <a:lnSpc>
                <a:spcPts val="2340"/>
              </a:lnSpc>
              <a:spcBef>
                <a:spcPts val="0"/>
              </a:spcBef>
              <a:spcAft>
                <a:spcPts val="0"/>
              </a:spcAft>
              <a:buClrTx/>
              <a:buSzPct val="80000"/>
              <a:buFont typeface="Arial" panose="020B0604020202020204" pitchFamily="34" charset="0"/>
              <a:buChar char="•"/>
              <a:tabLst/>
              <a:defRPr sz="1400" b="0" i="0" kern="1200" spc="50">
                <a:solidFill>
                  <a:schemeClr val="tx1"/>
                </a:solidFill>
                <a:latin typeface="Futura PT Book" panose="020B05020202040203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Futura PT Book" panose="020B05020202040203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600"/>
              </a:spcBef>
              <a:spcAft>
                <a:spcPts val="600"/>
              </a:spcAft>
              <a:buClrTx/>
              <a:buSzTx/>
              <a:buFont typeface="Arial" panose="020B0604020202020204" pitchFamily="34" charset="0"/>
              <a:buNone/>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A secure and organized travel companion, the Top </a:t>
            </a:r>
            <a:r>
              <a:rPr kumimoji="0" lang="en-US" sz="1400" b="0" i="0" u="none" strike="noStrike" kern="1200" cap="none" spc="50" normalizeH="0" baseline="0" noProof="0" dirty="0" err="1">
                <a:ln>
                  <a:noFill/>
                </a:ln>
                <a:solidFill>
                  <a:sysClr val="windowText" lastClr="000000"/>
                </a:solidFill>
                <a:effectLst/>
                <a:uLnTx/>
                <a:uFillTx/>
                <a:latin typeface="Futura PT Book" panose="020B0502020204020303" pitchFamily="34" charset="77"/>
                <a:ea typeface="+mn-ea"/>
                <a:cs typeface="+mn-cs"/>
              </a:rPr>
              <a:t>Traveller</a:t>
            </a: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 FIVE is designed to protect your devices while keeping essentials easily accessible. The lockable notebook compartment with DCT Notebook Protection and HDF foam </a:t>
            </a:r>
            <a:br>
              <a:rPr lang="en-US" kern="1200" dirty="0">
                <a:solidFill>
                  <a:sysClr val="windowText" lastClr="000000"/>
                </a:solidFill>
              </a:rPr>
            </a:b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&amp; EVA corner padding ensures maximum security, while an integrated slip pocket provides safe storage for tablets up to 12.9”. The main compartment offers ample space for documents, folders, or mobile equipment, and the front section features organized pockets for accessories. A small front pocket adds extra storage for cables and smaller items.  </a:t>
            </a:r>
            <a:b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b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Made from 26.5 recycled PET bottles.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lvl="1"/>
            <a:r>
              <a:rPr lang="pl-PL" dirty="0"/>
              <a:t>12-14	D32173-RPET</a:t>
            </a:r>
          </a:p>
          <a:p>
            <a:pPr lvl="1"/>
            <a:r>
              <a:rPr lang="pl-PL" dirty="0"/>
              <a:t>14-16	D32166-RPET</a:t>
            </a:r>
          </a:p>
          <a:p>
            <a:pPr lvl="1" indent="0">
              <a:buNone/>
            </a:pPr>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indent="0">
              <a:buNone/>
            </a:pPr>
            <a:endParaRPr lang="pl-PL" dirty="0"/>
          </a:p>
          <a:p>
            <a:pPr lvl="1" indent="0">
              <a:buNone/>
            </a:pPr>
            <a:endParaRPr lang="de-DE" dirty="0"/>
          </a:p>
        </p:txBody>
      </p:sp>
      <p:sp>
        <p:nvSpPr>
          <p:cNvPr id="12" name="Titel 2">
            <a:extLst>
              <a:ext uri="{FF2B5EF4-FFF2-40B4-BE49-F238E27FC236}">
                <a16:creationId xmlns:a16="http://schemas.microsoft.com/office/drawing/2014/main" id="{1982D6B4-26AC-2596-C9FB-1220CDFE297E}"/>
              </a:ext>
            </a:extLst>
          </p:cNvPr>
          <p:cNvSpPr txBox="1">
            <a:spLocks/>
          </p:cNvSpPr>
          <p:nvPr/>
        </p:nvSpPr>
        <p:spPr>
          <a:xfrm>
            <a:off x="6096000" y="1230135"/>
            <a:ext cx="4820104" cy="614678"/>
          </a:xfrm>
          <a:prstGeom prst="rect">
            <a:avLst/>
          </a:prstGeom>
        </p:spPr>
        <p:txBody>
          <a:bodyPr lIns="0" tIns="0" rIns="0" bIns="0" anchor="t">
            <a:noAutofit/>
          </a:bodyPr>
          <a:lstStyle>
            <a:lvl1pPr algn="l" defTabSz="914400" rtl="0" eaLnBrk="1" latinLnBrk="0" hangingPunct="1">
              <a:lnSpc>
                <a:spcPct val="90000"/>
              </a:lnSpc>
              <a:spcBef>
                <a:spcPct val="0"/>
              </a:spcBef>
              <a:buNone/>
              <a:defRPr sz="3600" b="1" i="0" kern="1200" baseline="0">
                <a:solidFill>
                  <a:schemeClr val="tx1"/>
                </a:solidFill>
                <a:latin typeface="Futura PT Demi" panose="020B0502020204020303" pitchFamily="34" charset="77"/>
                <a:ea typeface="+mj-ea"/>
                <a:cs typeface="+mj-cs"/>
              </a:defRPr>
            </a:lvl1p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Top traveller FIVE</a:t>
            </a:r>
            <a:endParaRPr lang="de-DE" dirty="0"/>
          </a:p>
        </p:txBody>
      </p:sp>
      <p:pic>
        <p:nvPicPr>
          <p:cNvPr id="9" name="Picture 8" descr="A black bag with a handle&#10;&#10;AI-generated content may be incorrect.">
            <a:extLst>
              <a:ext uri="{FF2B5EF4-FFF2-40B4-BE49-F238E27FC236}">
                <a16:creationId xmlns:a16="http://schemas.microsoft.com/office/drawing/2014/main" id="{2F220CA7-9725-A319-6823-B0DDA5C9A2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1160" y="1537474"/>
            <a:ext cx="3384549" cy="3384549"/>
          </a:xfrm>
          <a:prstGeom prst="rect">
            <a:avLst/>
          </a:prstGeom>
        </p:spPr>
      </p:pic>
      <p:pic>
        <p:nvPicPr>
          <p:cNvPr id="13" name="Picture 12" descr="A black bag with a handle&#10;&#10;AI-generated content may be incorrect.">
            <a:extLst>
              <a:ext uri="{FF2B5EF4-FFF2-40B4-BE49-F238E27FC236}">
                <a16:creationId xmlns:a16="http://schemas.microsoft.com/office/drawing/2014/main" id="{5AEDBC96-B782-84E0-8E21-D6B71006ED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7164" y="2665903"/>
            <a:ext cx="3892550" cy="3892550"/>
          </a:xfrm>
          <a:prstGeom prst="rect">
            <a:avLst/>
          </a:prstGeom>
        </p:spPr>
      </p:pic>
    </p:spTree>
    <p:extLst>
      <p:ext uri="{BB962C8B-B14F-4D97-AF65-F5344CB8AC3E}">
        <p14:creationId xmlns:p14="http://schemas.microsoft.com/office/powerpoint/2010/main" val="3690840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197F2-D78E-BBF8-597F-244B3E5976CD}"/>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D5F74380-DA2A-E991-95BE-3804E2AEDF2F}"/>
              </a:ext>
            </a:extLst>
          </p:cNvPr>
          <p:cNvSpPr>
            <a:spLocks noGrp="1"/>
          </p:cNvSpPr>
          <p:nvPr>
            <p:ph idx="1"/>
          </p:nvPr>
        </p:nvSpPr>
        <p:spPr>
          <a:xfrm>
            <a:off x="695324" y="2056685"/>
            <a:ext cx="7313989" cy="3816000"/>
          </a:xfrm>
        </p:spPr>
        <p:txBody>
          <a:bodyPr>
            <a:no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Lockable notebook compartment with HDF &amp; EVA padding</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Tablet slot for devices up to 12.9”</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Trolley belt for easy transport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Cushioned handle for comfort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Zippers lockable with ring lock for theft prevention</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Shoulder strap with metal D-ring</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Hidden tracker slot + RFID-safe pocket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Exchangeable/customizable metal logo plate for personal branding</a:t>
            </a:r>
          </a:p>
        </p:txBody>
      </p:sp>
      <p:sp>
        <p:nvSpPr>
          <p:cNvPr id="6" name="Titel 2">
            <a:extLst>
              <a:ext uri="{FF2B5EF4-FFF2-40B4-BE49-F238E27FC236}">
                <a16:creationId xmlns:a16="http://schemas.microsoft.com/office/drawing/2014/main" id="{3EB237A2-19A1-A931-57A0-57D122C4F2D0}"/>
              </a:ext>
            </a:extLst>
          </p:cNvPr>
          <p:cNvSpPr>
            <a:spLocks noGrp="1"/>
          </p:cNvSpPr>
          <p:nvPr>
            <p:ph type="title"/>
          </p:nvPr>
        </p:nvSpPr>
        <p:spPr>
          <a:xfrm>
            <a:off x="695325" y="1230135"/>
            <a:ext cx="10872788" cy="614678"/>
          </a:xfrm>
        </p:spPr>
        <p:txBody>
          <a:body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TOP TRAVELLER FIVE</a:t>
            </a:r>
            <a:endParaRPr lang="de-DE" dirty="0"/>
          </a:p>
        </p:txBody>
      </p:sp>
      <p:grpSp>
        <p:nvGrpSpPr>
          <p:cNvPr id="3" name="Gruppieren 2">
            <a:extLst>
              <a:ext uri="{FF2B5EF4-FFF2-40B4-BE49-F238E27FC236}">
                <a16:creationId xmlns:a16="http://schemas.microsoft.com/office/drawing/2014/main" id="{07D20FB9-A5AA-1FF6-F6C6-B3D068DFBC9B}"/>
              </a:ext>
            </a:extLst>
          </p:cNvPr>
          <p:cNvGrpSpPr/>
          <p:nvPr/>
        </p:nvGrpSpPr>
        <p:grpSpPr>
          <a:xfrm>
            <a:off x="8811500" y="1998322"/>
            <a:ext cx="1230168" cy="3784062"/>
            <a:chOff x="451509" y="2626303"/>
            <a:chExt cx="1996751" cy="6142112"/>
          </a:xfrm>
        </p:grpSpPr>
        <p:grpSp>
          <p:nvGrpSpPr>
            <p:cNvPr id="4" name="Gruppieren 3">
              <a:extLst>
                <a:ext uri="{FF2B5EF4-FFF2-40B4-BE49-F238E27FC236}">
                  <a16:creationId xmlns:a16="http://schemas.microsoft.com/office/drawing/2014/main" id="{4241C579-CABE-F9A6-1AEA-3D3031579B0C}"/>
                </a:ext>
              </a:extLst>
            </p:cNvPr>
            <p:cNvGrpSpPr/>
            <p:nvPr/>
          </p:nvGrpSpPr>
          <p:grpSpPr>
            <a:xfrm>
              <a:off x="451509" y="2626303"/>
              <a:ext cx="1980000" cy="4061056"/>
              <a:chOff x="451509" y="2626303"/>
              <a:chExt cx="1980000" cy="4061056"/>
            </a:xfrm>
          </p:grpSpPr>
          <p:pic>
            <p:nvPicPr>
              <p:cNvPr id="7" name="Grafik 6" descr="Ein Bild, das Schwarzweiß, Tasche enthält.&#10;&#10;KI-generierte Inhalte können fehlerhaft sein.">
                <a:extLst>
                  <a:ext uri="{FF2B5EF4-FFF2-40B4-BE49-F238E27FC236}">
                    <a16:creationId xmlns:a16="http://schemas.microsoft.com/office/drawing/2014/main" id="{FB64070B-D83F-9819-AC2D-6298AAC1DA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1509" y="4707359"/>
                <a:ext cx="1980000" cy="1980000"/>
              </a:xfrm>
              <a:prstGeom prst="rect">
                <a:avLst/>
              </a:prstGeom>
            </p:spPr>
          </p:pic>
          <p:pic>
            <p:nvPicPr>
              <p:cNvPr id="8" name="Grafik 7" descr="Ein Bild, das Verbindungsstück, Kabel enthält.&#10;&#10;KI-generierte Inhalte können fehlerhaft sein.">
                <a:extLst>
                  <a:ext uri="{FF2B5EF4-FFF2-40B4-BE49-F238E27FC236}">
                    <a16:creationId xmlns:a16="http://schemas.microsoft.com/office/drawing/2014/main" id="{7386352B-A9F3-658F-5677-291F5909AB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1509" y="2626303"/>
                <a:ext cx="1980000" cy="1980000"/>
              </a:xfrm>
              <a:prstGeom prst="rect">
                <a:avLst/>
              </a:prstGeom>
            </p:spPr>
          </p:pic>
        </p:grpSp>
        <p:pic>
          <p:nvPicPr>
            <p:cNvPr id="5" name="Grafik 4" descr="Ein Bild, das Kinderkunst, Zeichnung, Türkis, Kunst enthält.&#10;&#10;KI-generierte Inhalte können fehlerhaft sein.">
              <a:extLst>
                <a:ext uri="{FF2B5EF4-FFF2-40B4-BE49-F238E27FC236}">
                  <a16:creationId xmlns:a16="http://schemas.microsoft.com/office/drawing/2014/main" id="{FC1AE5EF-B559-4671-B9D2-0BEF4C1357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260" y="6788415"/>
              <a:ext cx="1980000" cy="1980000"/>
            </a:xfrm>
            <a:prstGeom prst="rect">
              <a:avLst/>
            </a:prstGeom>
          </p:spPr>
        </p:pic>
      </p:grpSp>
      <p:pic>
        <p:nvPicPr>
          <p:cNvPr id="10" name="Picture 9" descr="A black bag with a lock attached to a metal pole&#10;&#10;AI-generated content may be incorrect.">
            <a:extLst>
              <a:ext uri="{FF2B5EF4-FFF2-40B4-BE49-F238E27FC236}">
                <a16:creationId xmlns:a16="http://schemas.microsoft.com/office/drawing/2014/main" id="{35BEFC34-E01E-F11C-088D-86C280DB51A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96500" y="3280429"/>
            <a:ext cx="1289528" cy="1289528"/>
          </a:xfrm>
          <a:prstGeom prst="rect">
            <a:avLst/>
          </a:prstGeom>
        </p:spPr>
      </p:pic>
      <p:pic>
        <p:nvPicPr>
          <p:cNvPr id="12" name="Picture 11" descr="A black suitcase with handle&#10;&#10;AI-generated content may be incorrect.">
            <a:extLst>
              <a:ext uri="{FF2B5EF4-FFF2-40B4-BE49-F238E27FC236}">
                <a16:creationId xmlns:a16="http://schemas.microsoft.com/office/drawing/2014/main" id="{9AF72704-3CC6-7640-A2B1-DAF9ED0FFCC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74514" y="4562536"/>
            <a:ext cx="1219848" cy="1219848"/>
          </a:xfrm>
          <a:prstGeom prst="rect">
            <a:avLst/>
          </a:prstGeom>
        </p:spPr>
      </p:pic>
      <p:pic>
        <p:nvPicPr>
          <p:cNvPr id="14" name="Picture 13" descr="A bag with a computer and other objects in it&#10;&#10;AI-generated content may be incorrect.">
            <a:extLst>
              <a:ext uri="{FF2B5EF4-FFF2-40B4-BE49-F238E27FC236}">
                <a16:creationId xmlns:a16="http://schemas.microsoft.com/office/drawing/2014/main" id="{2C75A60C-8CBF-6934-C050-F648517239F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99539" y="1963683"/>
            <a:ext cx="1311230" cy="1311230"/>
          </a:xfrm>
          <a:prstGeom prst="rect">
            <a:avLst/>
          </a:prstGeom>
        </p:spPr>
      </p:pic>
      <p:pic>
        <p:nvPicPr>
          <p:cNvPr id="16" name="Picture 15" descr="A black bag with a strap&#10;&#10;AI-generated content may be incorrect.">
            <a:extLst>
              <a:ext uri="{FF2B5EF4-FFF2-40B4-BE49-F238E27FC236}">
                <a16:creationId xmlns:a16="http://schemas.microsoft.com/office/drawing/2014/main" id="{36FEF8B9-FB02-E9BD-8507-E83A0EFA7A6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76097" y="1844813"/>
            <a:ext cx="1460654" cy="1460654"/>
          </a:xfrm>
          <a:prstGeom prst="rect">
            <a:avLst/>
          </a:prstGeom>
        </p:spPr>
      </p:pic>
      <p:pic>
        <p:nvPicPr>
          <p:cNvPr id="18" name="Picture 17" descr="A zipper on a black bag&#10;&#10;AI-generated content may be incorrect.">
            <a:extLst>
              <a:ext uri="{FF2B5EF4-FFF2-40B4-BE49-F238E27FC236}">
                <a16:creationId xmlns:a16="http://schemas.microsoft.com/office/drawing/2014/main" id="{63B1F3AA-335A-5596-E823-A02A633B830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540929" y="3274913"/>
            <a:ext cx="1219848" cy="1219848"/>
          </a:xfrm>
          <a:prstGeom prst="rect">
            <a:avLst/>
          </a:prstGeom>
        </p:spPr>
      </p:pic>
      <p:pic>
        <p:nvPicPr>
          <p:cNvPr id="20" name="Picture 19" descr="A black bag with a handle&#10;&#10;AI-generated content may be incorrect.">
            <a:extLst>
              <a:ext uri="{FF2B5EF4-FFF2-40B4-BE49-F238E27FC236}">
                <a16:creationId xmlns:a16="http://schemas.microsoft.com/office/drawing/2014/main" id="{C41D6807-BA4E-FDF1-92CE-249FB36EB24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325677" y="4544557"/>
            <a:ext cx="1409700" cy="1409700"/>
          </a:xfrm>
          <a:prstGeom prst="rect">
            <a:avLst/>
          </a:prstGeom>
        </p:spPr>
      </p:pic>
    </p:spTree>
    <p:extLst>
      <p:ext uri="{BB962C8B-B14F-4D97-AF65-F5344CB8AC3E}">
        <p14:creationId xmlns:p14="http://schemas.microsoft.com/office/powerpoint/2010/main" val="2386403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7445D-C0D5-C1AB-0B4D-06A785C8DD62}"/>
            </a:ext>
          </a:extLst>
        </p:cNvPr>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9ACDD88-70B5-ED4A-AF0A-6F21A11C24AB}"/>
              </a:ext>
            </a:extLst>
          </p:cNvPr>
          <p:cNvSpPr>
            <a:spLocks noGrp="1"/>
          </p:cNvSpPr>
          <p:nvPr>
            <p:ph type="pic" sz="quarter" idx="10"/>
          </p:nvPr>
        </p:nvSpPr>
        <p:spPr/>
        <p:txBody>
          <a:bodyPr/>
          <a:lstStyle/>
          <a:p>
            <a:endParaRPr lang="de-CH"/>
          </a:p>
        </p:txBody>
      </p:sp>
      <p:pic>
        <p:nvPicPr>
          <p:cNvPr id="6" name="Picture 5">
            <a:extLst>
              <a:ext uri="{FF2B5EF4-FFF2-40B4-BE49-F238E27FC236}">
                <a16:creationId xmlns:a16="http://schemas.microsoft.com/office/drawing/2014/main" id="{F65C1F73-8CDA-43EA-C107-926EAEBBE814}"/>
              </a:ext>
            </a:extLst>
          </p:cNvPr>
          <p:cNvPicPr>
            <a:picLocks noChangeAspect="1"/>
          </p:cNvPicPr>
          <p:nvPr/>
        </p:nvPicPr>
        <p:blipFill>
          <a:blip r:embed="rId2"/>
          <a:stretch>
            <a:fillRect/>
          </a:stretch>
        </p:blipFill>
        <p:spPr>
          <a:xfrm>
            <a:off x="-19049" y="-50920"/>
            <a:ext cx="12211050" cy="6908920"/>
          </a:xfrm>
          <a:prstGeom prst="rect">
            <a:avLst/>
          </a:prstGeom>
        </p:spPr>
      </p:pic>
      <p:sp>
        <p:nvSpPr>
          <p:cNvPr id="12" name="Textplatzhalter 8">
            <a:extLst>
              <a:ext uri="{FF2B5EF4-FFF2-40B4-BE49-F238E27FC236}">
                <a16:creationId xmlns:a16="http://schemas.microsoft.com/office/drawing/2014/main" id="{3374E7BE-1F95-40C2-AF5A-CD3E6AB5CD95}"/>
              </a:ext>
            </a:extLst>
          </p:cNvPr>
          <p:cNvSpPr txBox="1">
            <a:spLocks/>
          </p:cNvSpPr>
          <p:nvPr/>
        </p:nvSpPr>
        <p:spPr>
          <a:xfrm>
            <a:off x="-120650" y="-85249"/>
            <a:ext cx="12312650" cy="6987699"/>
          </a:xfrm>
          <a:prstGeom prst="rect">
            <a:avLst/>
          </a:prstGeom>
          <a:solidFill>
            <a:schemeClr val="tx1">
              <a:lumMod val="95000"/>
              <a:lumOff val="5000"/>
              <a:alpha val="24792"/>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880"/>
              </a:lnSpc>
              <a:spcBef>
                <a:spcPts val="40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prstClr val="white"/>
              </a:solidFill>
              <a:effectLst/>
              <a:uLnTx/>
              <a:uFillTx/>
              <a:latin typeface="Futura PT Demi" panose="020B0502020204020303" pitchFamily="34" charset="77"/>
              <a:ea typeface="+mn-ea"/>
              <a:cs typeface="+mn-cs"/>
            </a:endParaRPr>
          </a:p>
        </p:txBody>
      </p:sp>
      <p:sp>
        <p:nvSpPr>
          <p:cNvPr id="3" name="Titel 2">
            <a:extLst>
              <a:ext uri="{FF2B5EF4-FFF2-40B4-BE49-F238E27FC236}">
                <a16:creationId xmlns:a16="http://schemas.microsoft.com/office/drawing/2014/main" id="{A88B5AD7-CEBC-C3A9-313B-E99DBEBA6806}"/>
              </a:ext>
            </a:extLst>
          </p:cNvPr>
          <p:cNvSpPr>
            <a:spLocks noGrp="1"/>
          </p:cNvSpPr>
          <p:nvPr>
            <p:ph type="title"/>
          </p:nvPr>
        </p:nvSpPr>
        <p:spPr>
          <a:xfrm>
            <a:off x="688975" y="4955849"/>
            <a:ext cx="8078561" cy="662244"/>
          </a:xfrm>
        </p:spPr>
        <p:txBody>
          <a:bodyPr/>
          <a:lstStyle/>
          <a:p>
            <a:r>
              <a:rPr lang="pl-PL" sz="6000" dirty="0"/>
              <a:t>TOP TRAVELLER DUAL FIVE</a:t>
            </a:r>
            <a:endParaRPr lang="de-DE" sz="6000" dirty="0"/>
          </a:p>
        </p:txBody>
      </p:sp>
    </p:spTree>
    <p:extLst>
      <p:ext uri="{BB962C8B-B14F-4D97-AF65-F5344CB8AC3E}">
        <p14:creationId xmlns:p14="http://schemas.microsoft.com/office/powerpoint/2010/main" val="1014823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14398-6EAE-3FE7-9B7C-939AAE7A8A80}"/>
            </a:ext>
          </a:extLst>
        </p:cNvPr>
        <p:cNvGrpSpPr/>
        <p:nvPr/>
      </p:nvGrpSpPr>
      <p:grpSpPr>
        <a:xfrm>
          <a:off x="0" y="0"/>
          <a:ext cx="0" cy="0"/>
          <a:chOff x="0" y="0"/>
          <a:chExt cx="0" cy="0"/>
        </a:xfrm>
      </p:grpSpPr>
      <p:sp>
        <p:nvSpPr>
          <p:cNvPr id="11" name="Inhaltsplatzhalter 1">
            <a:extLst>
              <a:ext uri="{FF2B5EF4-FFF2-40B4-BE49-F238E27FC236}">
                <a16:creationId xmlns:a16="http://schemas.microsoft.com/office/drawing/2014/main" id="{66C521F7-BD57-63D6-9A0D-03214579F6F0}"/>
              </a:ext>
            </a:extLst>
          </p:cNvPr>
          <p:cNvSpPr txBox="1">
            <a:spLocks/>
          </p:cNvSpPr>
          <p:nvPr/>
        </p:nvSpPr>
        <p:spPr>
          <a:xfrm>
            <a:off x="6096000" y="2533701"/>
            <a:ext cx="4703989" cy="3816350"/>
          </a:xfrm>
          <a:prstGeom prst="rect">
            <a:avLst/>
          </a:prstGeom>
        </p:spPr>
        <p:txBody>
          <a:bodyPr vert="horz" lIns="0" tIns="0" rIns="0" bIns="0" rtlCol="0">
            <a:noAutofit/>
          </a:bodyPr>
          <a:lstStyle>
            <a:lvl1pPr marL="0" indent="0" algn="l" defTabSz="914400" rtl="0" eaLnBrk="1" latinLnBrk="0" hangingPunct="1">
              <a:lnSpc>
                <a:spcPts val="2340"/>
              </a:lnSpc>
              <a:spcBef>
                <a:spcPts val="0"/>
              </a:spcBef>
              <a:spcAft>
                <a:spcPts val="0"/>
              </a:spcAft>
              <a:buSzPct val="100000"/>
              <a:buFont typeface="+mj-lt"/>
              <a:buNone/>
              <a:defRPr sz="1400" b="0" i="0" kern="1000" spc="50" baseline="0">
                <a:solidFill>
                  <a:schemeClr val="tx1"/>
                </a:solidFill>
                <a:latin typeface="Futura PT Book" panose="020B0502020204020303" pitchFamily="34" charset="77"/>
                <a:ea typeface="+mn-ea"/>
                <a:cs typeface="+mn-cs"/>
              </a:defRPr>
            </a:lvl1pPr>
            <a:lvl2pPr marL="0" marR="0" indent="-141750" algn="l" defTabSz="914400" rtl="0" eaLnBrk="1" fontAlgn="auto" latinLnBrk="0" hangingPunct="1">
              <a:lnSpc>
                <a:spcPts val="2340"/>
              </a:lnSpc>
              <a:spcBef>
                <a:spcPts val="0"/>
              </a:spcBef>
              <a:spcAft>
                <a:spcPts val="0"/>
              </a:spcAft>
              <a:buClrTx/>
              <a:buSzPct val="80000"/>
              <a:buFont typeface="Arial" panose="020B0604020202020204" pitchFamily="34" charset="0"/>
              <a:buChar char="•"/>
              <a:tabLst/>
              <a:defRPr sz="1400" b="0" i="0" kern="1200" spc="50">
                <a:solidFill>
                  <a:schemeClr val="tx1"/>
                </a:solidFill>
                <a:latin typeface="Futura PT Book" panose="020B05020202040203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Futura PT Book" panose="020B05020202040203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600"/>
              </a:spcBef>
              <a:spcAft>
                <a:spcPts val="600"/>
              </a:spcAft>
              <a:buClrTx/>
              <a:buSzTx/>
              <a:buFont typeface="Arial" panose="020B0604020202020204" pitchFamily="34" charset="0"/>
              <a:buNone/>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Flexibility meets security with the Top </a:t>
            </a:r>
            <a:r>
              <a:rPr kumimoji="0" lang="en-US" sz="1400" b="0" i="0" u="none" strike="noStrike" kern="1200" cap="none" spc="50" normalizeH="0" baseline="0" noProof="0" dirty="0" err="1">
                <a:ln>
                  <a:noFill/>
                </a:ln>
                <a:solidFill>
                  <a:sysClr val="windowText" lastClr="000000"/>
                </a:solidFill>
                <a:effectLst/>
                <a:uLnTx/>
                <a:uFillTx/>
                <a:latin typeface="Futura PT Book" panose="020B0502020204020303" pitchFamily="34" charset="77"/>
                <a:ea typeface="+mn-ea"/>
                <a:cs typeface="+mn-cs"/>
              </a:rPr>
              <a:t>Traveller</a:t>
            </a: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 DUAL FIVE, a convertible business bag that seamlessly transforms from a sleek briefcase into a practical backpack. Equipped with DCT Notebook Protection and a lockable compartment, your laptop stays safe, while the hidden backpack straps allow for effortless switching between carrying styles. The main compartment offers space for tablets, documents, and mobile equipment, while the front section includes structured pockets for accessories and a dedicated small pocket for cables and essentials. Plus, with 35.5 recycled PET bottles used in production, it’s a smart, eco-conscious choice.</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lvl="1"/>
            <a:r>
              <a:rPr lang="pl-PL" dirty="0"/>
              <a:t>14-16	D32167-RPET</a:t>
            </a:r>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indent="0">
              <a:buNone/>
            </a:pPr>
            <a:endParaRPr lang="pl-PL" dirty="0"/>
          </a:p>
          <a:p>
            <a:pPr lvl="1" indent="0">
              <a:buNone/>
            </a:pPr>
            <a:endParaRPr lang="de-DE" dirty="0"/>
          </a:p>
        </p:txBody>
      </p:sp>
      <p:sp>
        <p:nvSpPr>
          <p:cNvPr id="12" name="Titel 2">
            <a:extLst>
              <a:ext uri="{FF2B5EF4-FFF2-40B4-BE49-F238E27FC236}">
                <a16:creationId xmlns:a16="http://schemas.microsoft.com/office/drawing/2014/main" id="{EFB298F5-74C1-17AD-4F26-66A82AFCFE80}"/>
              </a:ext>
            </a:extLst>
          </p:cNvPr>
          <p:cNvSpPr txBox="1">
            <a:spLocks/>
          </p:cNvSpPr>
          <p:nvPr/>
        </p:nvSpPr>
        <p:spPr>
          <a:xfrm>
            <a:off x="6096000" y="1230135"/>
            <a:ext cx="4820104" cy="614678"/>
          </a:xfrm>
          <a:prstGeom prst="rect">
            <a:avLst/>
          </a:prstGeom>
        </p:spPr>
        <p:txBody>
          <a:bodyPr lIns="0" tIns="0" rIns="0" bIns="0" anchor="t">
            <a:noAutofit/>
          </a:bodyPr>
          <a:lstStyle>
            <a:lvl1pPr algn="l" defTabSz="914400" rtl="0" eaLnBrk="1" latinLnBrk="0" hangingPunct="1">
              <a:lnSpc>
                <a:spcPct val="90000"/>
              </a:lnSpc>
              <a:spcBef>
                <a:spcPct val="0"/>
              </a:spcBef>
              <a:buNone/>
              <a:defRPr sz="3600" b="1" i="0" kern="1200" baseline="0">
                <a:solidFill>
                  <a:schemeClr val="tx1"/>
                </a:solidFill>
                <a:latin typeface="Futura PT Demi" panose="020B0502020204020303" pitchFamily="34" charset="77"/>
                <a:ea typeface="+mj-ea"/>
                <a:cs typeface="+mj-cs"/>
              </a:defRPr>
            </a:lvl1p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Top traveller dual FIVE</a:t>
            </a:r>
            <a:endParaRPr lang="de-DE" dirty="0"/>
          </a:p>
        </p:txBody>
      </p:sp>
      <p:pic>
        <p:nvPicPr>
          <p:cNvPr id="2" name="Picture 1" descr="A black bag with a strap&#10;&#10;AI-generated content may be incorrect.">
            <a:extLst>
              <a:ext uri="{FF2B5EF4-FFF2-40B4-BE49-F238E27FC236}">
                <a16:creationId xmlns:a16="http://schemas.microsoft.com/office/drawing/2014/main" id="{309805F3-C76B-D058-E24B-B25E3E6AF3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425" y="2489200"/>
            <a:ext cx="3274392" cy="3274392"/>
          </a:xfrm>
          <a:prstGeom prst="rect">
            <a:avLst/>
          </a:prstGeom>
        </p:spPr>
      </p:pic>
      <p:pic>
        <p:nvPicPr>
          <p:cNvPr id="3" name="Picture 2" descr="A black bag with straps&#10;&#10;AI-generated content may be incorrect.">
            <a:extLst>
              <a:ext uri="{FF2B5EF4-FFF2-40B4-BE49-F238E27FC236}">
                <a16:creationId xmlns:a16="http://schemas.microsoft.com/office/drawing/2014/main" id="{E1C58360-D0B3-5378-6A6D-F4E7AF55B0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35661" y="2163068"/>
            <a:ext cx="3464797" cy="3464797"/>
          </a:xfrm>
          <a:prstGeom prst="rect">
            <a:avLst/>
          </a:prstGeom>
        </p:spPr>
      </p:pic>
    </p:spTree>
    <p:extLst>
      <p:ext uri="{BB962C8B-B14F-4D97-AF65-F5344CB8AC3E}">
        <p14:creationId xmlns:p14="http://schemas.microsoft.com/office/powerpoint/2010/main" val="4247684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67403-0E3D-4AE7-417C-D1D03B4E8D3E}"/>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B2E1A6CB-79AE-05E1-1B25-959DAB97D186}"/>
              </a:ext>
            </a:extLst>
          </p:cNvPr>
          <p:cNvSpPr>
            <a:spLocks noGrp="1"/>
          </p:cNvSpPr>
          <p:nvPr>
            <p:ph idx="1"/>
          </p:nvPr>
        </p:nvSpPr>
        <p:spPr>
          <a:xfrm>
            <a:off x="695324" y="2056685"/>
            <a:ext cx="7313989" cy="3816000"/>
          </a:xfrm>
        </p:spPr>
        <p:txBody>
          <a:bodyPr>
            <a:no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Converts from Top </a:t>
            </a:r>
            <a:r>
              <a:rPr kumimoji="0" lang="en-US" sz="1400" b="0" i="0" u="none" strike="noStrike" kern="1200" cap="none" spc="50" normalizeH="0" baseline="0" noProof="0" dirty="0" err="1">
                <a:ln>
                  <a:noFill/>
                </a:ln>
                <a:solidFill>
                  <a:sysClr val="windowText" lastClr="000000"/>
                </a:solidFill>
                <a:effectLst/>
                <a:uLnTx/>
                <a:uFillTx/>
                <a:latin typeface="Futura PT Book" panose="020B0502020204020303" pitchFamily="34" charset="77"/>
                <a:ea typeface="+mn-ea"/>
                <a:cs typeface="+mn-cs"/>
              </a:rPr>
              <a:t>Traveller</a:t>
            </a: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 to backpack with hidden straps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DCT protection with lockable notebook compartment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Trolley belt for easy transport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Lockable zippers with ring lock</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Comfortable carrying handle</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RFID pocket + hidden tracker slot</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Shoulder strap with metal D-ring</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Exchangeable/customizable metal logo plate for personal branding</a:t>
            </a:r>
          </a:p>
        </p:txBody>
      </p:sp>
      <p:sp>
        <p:nvSpPr>
          <p:cNvPr id="6" name="Titel 2">
            <a:extLst>
              <a:ext uri="{FF2B5EF4-FFF2-40B4-BE49-F238E27FC236}">
                <a16:creationId xmlns:a16="http://schemas.microsoft.com/office/drawing/2014/main" id="{BE9E6705-3A52-BD48-6483-BC4861E5DFBB}"/>
              </a:ext>
            </a:extLst>
          </p:cNvPr>
          <p:cNvSpPr>
            <a:spLocks noGrp="1"/>
          </p:cNvSpPr>
          <p:nvPr>
            <p:ph type="title"/>
          </p:nvPr>
        </p:nvSpPr>
        <p:spPr>
          <a:xfrm>
            <a:off x="695325" y="1230135"/>
            <a:ext cx="10872788" cy="614678"/>
          </a:xfrm>
        </p:spPr>
        <p:txBody>
          <a:body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TOP TRAVELLER DUAL FIVE</a:t>
            </a:r>
            <a:endParaRPr lang="de-DE" dirty="0"/>
          </a:p>
        </p:txBody>
      </p:sp>
      <p:grpSp>
        <p:nvGrpSpPr>
          <p:cNvPr id="3" name="Gruppieren 2">
            <a:extLst>
              <a:ext uri="{FF2B5EF4-FFF2-40B4-BE49-F238E27FC236}">
                <a16:creationId xmlns:a16="http://schemas.microsoft.com/office/drawing/2014/main" id="{BA5CB338-CEDC-F3E9-3CC6-248E2A054872}"/>
              </a:ext>
            </a:extLst>
          </p:cNvPr>
          <p:cNvGrpSpPr/>
          <p:nvPr/>
        </p:nvGrpSpPr>
        <p:grpSpPr>
          <a:xfrm>
            <a:off x="8811500" y="1998322"/>
            <a:ext cx="1230168" cy="3784062"/>
            <a:chOff x="451509" y="2626303"/>
            <a:chExt cx="1996751" cy="6142112"/>
          </a:xfrm>
        </p:grpSpPr>
        <p:grpSp>
          <p:nvGrpSpPr>
            <p:cNvPr id="4" name="Gruppieren 3">
              <a:extLst>
                <a:ext uri="{FF2B5EF4-FFF2-40B4-BE49-F238E27FC236}">
                  <a16:creationId xmlns:a16="http://schemas.microsoft.com/office/drawing/2014/main" id="{D0218BC7-E77F-D1DA-1993-F79BFDC41FD9}"/>
                </a:ext>
              </a:extLst>
            </p:cNvPr>
            <p:cNvGrpSpPr/>
            <p:nvPr/>
          </p:nvGrpSpPr>
          <p:grpSpPr>
            <a:xfrm>
              <a:off x="451509" y="2626303"/>
              <a:ext cx="1980000" cy="4061056"/>
              <a:chOff x="451509" y="2626303"/>
              <a:chExt cx="1980000" cy="4061056"/>
            </a:xfrm>
          </p:grpSpPr>
          <p:pic>
            <p:nvPicPr>
              <p:cNvPr id="7" name="Grafik 6" descr="Ein Bild, das Schwarzweiß, Tasche enthält.&#10;&#10;KI-generierte Inhalte können fehlerhaft sein.">
                <a:extLst>
                  <a:ext uri="{FF2B5EF4-FFF2-40B4-BE49-F238E27FC236}">
                    <a16:creationId xmlns:a16="http://schemas.microsoft.com/office/drawing/2014/main" id="{B6DC0118-555A-7C8B-D2AC-ACC6442B9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1509" y="4707359"/>
                <a:ext cx="1980000" cy="1980000"/>
              </a:xfrm>
              <a:prstGeom prst="rect">
                <a:avLst/>
              </a:prstGeom>
            </p:spPr>
          </p:pic>
          <p:pic>
            <p:nvPicPr>
              <p:cNvPr id="8" name="Grafik 7" descr="Ein Bild, das Verbindungsstück, Kabel enthält.&#10;&#10;KI-generierte Inhalte können fehlerhaft sein.">
                <a:extLst>
                  <a:ext uri="{FF2B5EF4-FFF2-40B4-BE49-F238E27FC236}">
                    <a16:creationId xmlns:a16="http://schemas.microsoft.com/office/drawing/2014/main" id="{76385BD1-8A02-ECAA-964E-3692D075A1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1509" y="2626303"/>
                <a:ext cx="1980000" cy="1980000"/>
              </a:xfrm>
              <a:prstGeom prst="rect">
                <a:avLst/>
              </a:prstGeom>
            </p:spPr>
          </p:pic>
        </p:grpSp>
        <p:pic>
          <p:nvPicPr>
            <p:cNvPr id="5" name="Grafik 4" descr="Ein Bild, das Kinderkunst, Zeichnung, Türkis, Kunst enthält.&#10;&#10;KI-generierte Inhalte können fehlerhaft sein.">
              <a:extLst>
                <a:ext uri="{FF2B5EF4-FFF2-40B4-BE49-F238E27FC236}">
                  <a16:creationId xmlns:a16="http://schemas.microsoft.com/office/drawing/2014/main" id="{ED8C2A01-4D4D-5F9B-A4AB-75376EF67A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260" y="6788415"/>
              <a:ext cx="1980000" cy="1980000"/>
            </a:xfrm>
            <a:prstGeom prst="rect">
              <a:avLst/>
            </a:prstGeom>
          </p:spPr>
        </p:pic>
      </p:grpSp>
      <p:pic>
        <p:nvPicPr>
          <p:cNvPr id="12" name="Picture 11" descr="A black suitcase with handle&#10;&#10;AI-generated content may be incorrect.">
            <a:extLst>
              <a:ext uri="{FF2B5EF4-FFF2-40B4-BE49-F238E27FC236}">
                <a16:creationId xmlns:a16="http://schemas.microsoft.com/office/drawing/2014/main" id="{3185887C-0B5D-69E6-4516-2659144F71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74514" y="4562536"/>
            <a:ext cx="1219848" cy="1219848"/>
          </a:xfrm>
          <a:prstGeom prst="rect">
            <a:avLst/>
          </a:prstGeom>
        </p:spPr>
      </p:pic>
      <p:pic>
        <p:nvPicPr>
          <p:cNvPr id="11" name="Picture 10" descr="A black bag with a silver pole&#10;&#10;AI-generated content may be incorrect.">
            <a:extLst>
              <a:ext uri="{FF2B5EF4-FFF2-40B4-BE49-F238E27FC236}">
                <a16:creationId xmlns:a16="http://schemas.microsoft.com/office/drawing/2014/main" id="{EE464C9E-B012-AC92-581A-E9A7E7A8AF3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31348" y="3388033"/>
            <a:ext cx="1174503" cy="1174503"/>
          </a:xfrm>
          <a:prstGeom prst="rect">
            <a:avLst/>
          </a:prstGeom>
        </p:spPr>
      </p:pic>
      <p:pic>
        <p:nvPicPr>
          <p:cNvPr id="15" name="Picture 14" descr="A backpack with a computer and other objects inside&#10;&#10;AI-generated content may be incorrect.">
            <a:extLst>
              <a:ext uri="{FF2B5EF4-FFF2-40B4-BE49-F238E27FC236}">
                <a16:creationId xmlns:a16="http://schemas.microsoft.com/office/drawing/2014/main" id="{B39FAAA6-DB3D-FAA4-1D91-E26B9D007D7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54900" y="1975113"/>
            <a:ext cx="1305877" cy="1305877"/>
          </a:xfrm>
          <a:prstGeom prst="rect">
            <a:avLst/>
          </a:prstGeom>
        </p:spPr>
      </p:pic>
      <p:pic>
        <p:nvPicPr>
          <p:cNvPr id="19" name="Picture 18" descr="A bag with a computer and other items in it&#10;&#10;AI-generated content may be incorrect.">
            <a:extLst>
              <a:ext uri="{FF2B5EF4-FFF2-40B4-BE49-F238E27FC236}">
                <a16:creationId xmlns:a16="http://schemas.microsoft.com/office/drawing/2014/main" id="{469BCA3D-7491-9771-9BA5-29BCAC6C031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05623" y="3280429"/>
            <a:ext cx="1305877" cy="1305877"/>
          </a:xfrm>
          <a:prstGeom prst="rect">
            <a:avLst/>
          </a:prstGeom>
        </p:spPr>
      </p:pic>
      <p:pic>
        <p:nvPicPr>
          <p:cNvPr id="22" name="Picture 21" descr="A close up of a lock&#10;&#10;AI-generated content may be incorrect.">
            <a:extLst>
              <a:ext uri="{FF2B5EF4-FFF2-40B4-BE49-F238E27FC236}">
                <a16:creationId xmlns:a16="http://schemas.microsoft.com/office/drawing/2014/main" id="{09BE6448-B660-FACF-8A62-4061AC34FB1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45242" y="1952418"/>
            <a:ext cx="1260610" cy="1260610"/>
          </a:xfrm>
          <a:prstGeom prst="rect">
            <a:avLst/>
          </a:prstGeom>
        </p:spPr>
      </p:pic>
      <p:pic>
        <p:nvPicPr>
          <p:cNvPr id="24" name="Picture 23" descr="A black bag with a handle&#10;&#10;AI-generated content may be incorrect.">
            <a:extLst>
              <a:ext uri="{FF2B5EF4-FFF2-40B4-BE49-F238E27FC236}">
                <a16:creationId xmlns:a16="http://schemas.microsoft.com/office/drawing/2014/main" id="{FE187576-BAF3-0455-CAB2-CDFBF2BD543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391400" y="4519275"/>
            <a:ext cx="1491061" cy="1491061"/>
          </a:xfrm>
          <a:prstGeom prst="rect">
            <a:avLst/>
          </a:prstGeom>
        </p:spPr>
      </p:pic>
    </p:spTree>
    <p:extLst>
      <p:ext uri="{BB962C8B-B14F-4D97-AF65-F5344CB8AC3E}">
        <p14:creationId xmlns:p14="http://schemas.microsoft.com/office/powerpoint/2010/main" val="2606488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966FB-182B-9EA5-659C-9D129C461C2D}"/>
            </a:ext>
          </a:extLst>
        </p:cNvPr>
        <p:cNvGrpSpPr/>
        <p:nvPr/>
      </p:nvGrpSpPr>
      <p:grpSpPr>
        <a:xfrm>
          <a:off x="0" y="0"/>
          <a:ext cx="0" cy="0"/>
          <a:chOff x="0" y="0"/>
          <a:chExt cx="0" cy="0"/>
        </a:xfrm>
      </p:grpSpPr>
      <p:pic>
        <p:nvPicPr>
          <p:cNvPr id="11" name="Bildplatzhalter 10">
            <a:extLst>
              <a:ext uri="{FF2B5EF4-FFF2-40B4-BE49-F238E27FC236}">
                <a16:creationId xmlns:a16="http://schemas.microsoft.com/office/drawing/2014/main" id="{87D315A3-AAC5-06C3-E53E-1D3545FAE6E9}"/>
              </a:ext>
            </a:extLst>
          </p:cNvPr>
          <p:cNvPicPr>
            <a:picLocks noGrp="1" noChangeAspect="1"/>
          </p:cNvPicPr>
          <p:nvPr>
            <p:ph type="pic" sz="quarter" idx="10"/>
          </p:nvPr>
        </p:nvPicPr>
        <p:blipFill>
          <a:blip r:embed="rId2"/>
          <a:srcRect t="13664" r="14419"/>
          <a:stretch/>
        </p:blipFill>
        <p:spPr>
          <a:xfrm>
            <a:off x="-1" y="-60516"/>
            <a:ext cx="12192001" cy="6918515"/>
          </a:xfrm>
        </p:spPr>
      </p:pic>
      <p:sp>
        <p:nvSpPr>
          <p:cNvPr id="12" name="Textplatzhalter 8">
            <a:extLst>
              <a:ext uri="{FF2B5EF4-FFF2-40B4-BE49-F238E27FC236}">
                <a16:creationId xmlns:a16="http://schemas.microsoft.com/office/drawing/2014/main" id="{F949A8BC-2EE3-42E2-8240-AF8513E62B5E}"/>
              </a:ext>
            </a:extLst>
          </p:cNvPr>
          <p:cNvSpPr txBox="1">
            <a:spLocks/>
          </p:cNvSpPr>
          <p:nvPr/>
        </p:nvSpPr>
        <p:spPr>
          <a:xfrm>
            <a:off x="0" y="-60516"/>
            <a:ext cx="12192000" cy="6915203"/>
          </a:xfrm>
          <a:prstGeom prst="rect">
            <a:avLst/>
          </a:prstGeom>
          <a:solidFill>
            <a:schemeClr val="tx1">
              <a:lumMod val="95000"/>
              <a:lumOff val="5000"/>
              <a:alpha val="24792"/>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880"/>
              </a:lnSpc>
              <a:spcBef>
                <a:spcPts val="40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prstClr val="white"/>
              </a:solidFill>
              <a:effectLst/>
              <a:uLnTx/>
              <a:uFillTx/>
              <a:latin typeface="Futura PT Demi" panose="020B0502020204020303" pitchFamily="34" charset="77"/>
              <a:ea typeface="+mn-ea"/>
              <a:cs typeface="+mn-cs"/>
            </a:endParaRPr>
          </a:p>
        </p:txBody>
      </p:sp>
      <p:sp>
        <p:nvSpPr>
          <p:cNvPr id="3" name="Titel 2">
            <a:extLst>
              <a:ext uri="{FF2B5EF4-FFF2-40B4-BE49-F238E27FC236}">
                <a16:creationId xmlns:a16="http://schemas.microsoft.com/office/drawing/2014/main" id="{02BE536D-02F9-9DD3-72DF-56AF8EBEFDBB}"/>
              </a:ext>
            </a:extLst>
          </p:cNvPr>
          <p:cNvSpPr>
            <a:spLocks noGrp="1"/>
          </p:cNvSpPr>
          <p:nvPr>
            <p:ph type="title"/>
          </p:nvPr>
        </p:nvSpPr>
        <p:spPr>
          <a:xfrm>
            <a:off x="695325" y="4957993"/>
            <a:ext cx="8078561" cy="662244"/>
          </a:xfrm>
        </p:spPr>
        <p:txBody>
          <a:bodyPr/>
          <a:lstStyle/>
          <a:p>
            <a:r>
              <a:rPr lang="pl-PL" sz="6000" dirty="0"/>
              <a:t>SLIM CASE FIVE</a:t>
            </a:r>
            <a:endParaRPr lang="de-DE" sz="6000" dirty="0"/>
          </a:p>
        </p:txBody>
      </p:sp>
    </p:spTree>
    <p:extLst>
      <p:ext uri="{BB962C8B-B14F-4D97-AF65-F5344CB8AC3E}">
        <p14:creationId xmlns:p14="http://schemas.microsoft.com/office/powerpoint/2010/main" val="940228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83F4E-4301-49B4-1C23-A6883A21BAA4}"/>
            </a:ext>
          </a:extLst>
        </p:cNvPr>
        <p:cNvGrpSpPr/>
        <p:nvPr/>
      </p:nvGrpSpPr>
      <p:grpSpPr>
        <a:xfrm>
          <a:off x="0" y="0"/>
          <a:ext cx="0" cy="0"/>
          <a:chOff x="0" y="0"/>
          <a:chExt cx="0" cy="0"/>
        </a:xfrm>
      </p:grpSpPr>
      <p:sp>
        <p:nvSpPr>
          <p:cNvPr id="11" name="Inhaltsplatzhalter 1">
            <a:extLst>
              <a:ext uri="{FF2B5EF4-FFF2-40B4-BE49-F238E27FC236}">
                <a16:creationId xmlns:a16="http://schemas.microsoft.com/office/drawing/2014/main" id="{4CDCA74A-A39C-43BD-8E7F-718C0A9A5DFB}"/>
              </a:ext>
            </a:extLst>
          </p:cNvPr>
          <p:cNvSpPr txBox="1">
            <a:spLocks/>
          </p:cNvSpPr>
          <p:nvPr/>
        </p:nvSpPr>
        <p:spPr>
          <a:xfrm>
            <a:off x="6096000" y="2056685"/>
            <a:ext cx="4703989" cy="3816350"/>
          </a:xfrm>
          <a:prstGeom prst="rect">
            <a:avLst/>
          </a:prstGeom>
        </p:spPr>
        <p:txBody>
          <a:bodyPr vert="horz" lIns="0" tIns="0" rIns="0" bIns="0" rtlCol="0">
            <a:noAutofit/>
          </a:bodyPr>
          <a:lstStyle>
            <a:lvl1pPr marL="0" indent="0" algn="l" defTabSz="914400" rtl="0" eaLnBrk="1" latinLnBrk="0" hangingPunct="1">
              <a:lnSpc>
                <a:spcPts val="2340"/>
              </a:lnSpc>
              <a:spcBef>
                <a:spcPts val="0"/>
              </a:spcBef>
              <a:spcAft>
                <a:spcPts val="0"/>
              </a:spcAft>
              <a:buSzPct val="100000"/>
              <a:buFont typeface="+mj-lt"/>
              <a:buNone/>
              <a:defRPr sz="1400" b="0" i="0" kern="1000" spc="50" baseline="0">
                <a:solidFill>
                  <a:schemeClr val="tx1"/>
                </a:solidFill>
                <a:latin typeface="Futura PT Book" panose="020B0502020204020303" pitchFamily="34" charset="77"/>
                <a:ea typeface="+mn-ea"/>
                <a:cs typeface="+mn-cs"/>
              </a:defRPr>
            </a:lvl1pPr>
            <a:lvl2pPr marL="0" marR="0" indent="-141750" algn="l" defTabSz="914400" rtl="0" eaLnBrk="1" fontAlgn="auto" latinLnBrk="0" hangingPunct="1">
              <a:lnSpc>
                <a:spcPts val="2340"/>
              </a:lnSpc>
              <a:spcBef>
                <a:spcPts val="0"/>
              </a:spcBef>
              <a:spcAft>
                <a:spcPts val="0"/>
              </a:spcAft>
              <a:buClrTx/>
              <a:buSzPct val="80000"/>
              <a:buFont typeface="Arial" panose="020B0604020202020204" pitchFamily="34" charset="0"/>
              <a:buChar char="•"/>
              <a:tabLst/>
              <a:defRPr sz="1400" b="0" i="0" kern="1200" spc="50">
                <a:solidFill>
                  <a:schemeClr val="tx1"/>
                </a:solidFill>
                <a:latin typeface="Futura PT Book" panose="020B05020202040203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Futura PT Book" panose="020B05020202040203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600"/>
              </a:spcBef>
              <a:spcAft>
                <a:spcPts val="600"/>
              </a:spcAft>
              <a:buClrTx/>
              <a:buSzTx/>
              <a:buFont typeface="Arial" panose="020B0604020202020204" pitchFamily="34" charset="0"/>
              <a:buNone/>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Lightweight, secure, and designed for effortless mobility, the Slim Case FIVE keeps your essentials protected without the bulk. The lockable notebook compartment with DCT Notebook Protection ensures maximum safety, while an integrated slip pocket securely holds tablets up to 12.9”. A front compartment with structured pockets organizes accessories, and a separate back compartment provides dedicated space for documents. Made from 16.5 recycled PET bottles, it’s a sustainable and practical choice for modern professionals.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lvl="1"/>
            <a:r>
              <a:rPr lang="pl-PL" dirty="0"/>
              <a:t>12-14	D32172-RPET</a:t>
            </a:r>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a:endParaRPr lang="pl-PL" dirty="0"/>
          </a:p>
          <a:p>
            <a:pPr lvl="1" indent="0">
              <a:buNone/>
            </a:pPr>
            <a:endParaRPr lang="pl-PL" dirty="0"/>
          </a:p>
          <a:p>
            <a:pPr lvl="1" indent="0">
              <a:buNone/>
            </a:pPr>
            <a:endParaRPr lang="de-DE" dirty="0"/>
          </a:p>
        </p:txBody>
      </p:sp>
      <p:sp>
        <p:nvSpPr>
          <p:cNvPr id="12" name="Titel 2">
            <a:extLst>
              <a:ext uri="{FF2B5EF4-FFF2-40B4-BE49-F238E27FC236}">
                <a16:creationId xmlns:a16="http://schemas.microsoft.com/office/drawing/2014/main" id="{2E6373AD-6A95-16B8-4846-1B581FE3B67D}"/>
              </a:ext>
            </a:extLst>
          </p:cNvPr>
          <p:cNvSpPr txBox="1">
            <a:spLocks/>
          </p:cNvSpPr>
          <p:nvPr/>
        </p:nvSpPr>
        <p:spPr>
          <a:xfrm>
            <a:off x="6096000" y="1230135"/>
            <a:ext cx="4820104" cy="614678"/>
          </a:xfrm>
          <a:prstGeom prst="rect">
            <a:avLst/>
          </a:prstGeom>
        </p:spPr>
        <p:txBody>
          <a:bodyPr lIns="0" tIns="0" rIns="0" bIns="0" anchor="t">
            <a:noAutofit/>
          </a:bodyPr>
          <a:lstStyle>
            <a:lvl1pPr algn="l" defTabSz="914400" rtl="0" eaLnBrk="1" latinLnBrk="0" hangingPunct="1">
              <a:lnSpc>
                <a:spcPct val="90000"/>
              </a:lnSpc>
              <a:spcBef>
                <a:spcPct val="0"/>
              </a:spcBef>
              <a:buNone/>
              <a:defRPr sz="3600" b="1" i="0" kern="1200" baseline="0">
                <a:solidFill>
                  <a:schemeClr val="tx1"/>
                </a:solidFill>
                <a:latin typeface="Futura PT Demi" panose="020B0502020204020303" pitchFamily="34" charset="77"/>
                <a:ea typeface="+mj-ea"/>
                <a:cs typeface="+mj-cs"/>
              </a:defRPr>
            </a:lvl1p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Slim case five</a:t>
            </a:r>
            <a:endParaRPr lang="de-DE" dirty="0"/>
          </a:p>
        </p:txBody>
      </p:sp>
      <p:pic>
        <p:nvPicPr>
          <p:cNvPr id="5" name="Picture 4" descr="A black bag with a zipper&#10;&#10;AI-generated content may be incorrect.">
            <a:extLst>
              <a:ext uri="{FF2B5EF4-FFF2-40B4-BE49-F238E27FC236}">
                <a16:creationId xmlns:a16="http://schemas.microsoft.com/office/drawing/2014/main" id="{A0E724D9-1FFF-E961-365B-6C490B23E4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1192" y="2906692"/>
            <a:ext cx="3648344" cy="3648344"/>
          </a:xfrm>
          <a:prstGeom prst="rect">
            <a:avLst/>
          </a:prstGeom>
        </p:spPr>
      </p:pic>
      <p:pic>
        <p:nvPicPr>
          <p:cNvPr id="7" name="Picture 6" descr="A black bag with a strap&#10;&#10;AI-generated content may be incorrect.">
            <a:extLst>
              <a:ext uri="{FF2B5EF4-FFF2-40B4-BE49-F238E27FC236}">
                <a16:creationId xmlns:a16="http://schemas.microsoft.com/office/drawing/2014/main" id="{7E50203E-19BD-E9D8-251E-9062CC6F93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48983" y="1359610"/>
            <a:ext cx="3094164" cy="3094164"/>
          </a:xfrm>
          <a:prstGeom prst="rect">
            <a:avLst/>
          </a:prstGeom>
        </p:spPr>
      </p:pic>
    </p:spTree>
    <p:extLst>
      <p:ext uri="{BB962C8B-B14F-4D97-AF65-F5344CB8AC3E}">
        <p14:creationId xmlns:p14="http://schemas.microsoft.com/office/powerpoint/2010/main" val="1238308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80206-E53D-F463-4B35-B5651582BB0A}"/>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E3075E59-4AF5-19D8-4D68-47835C08C645}"/>
              </a:ext>
            </a:extLst>
          </p:cNvPr>
          <p:cNvSpPr>
            <a:spLocks noGrp="1"/>
          </p:cNvSpPr>
          <p:nvPr>
            <p:ph idx="1"/>
          </p:nvPr>
        </p:nvSpPr>
        <p:spPr>
          <a:xfrm>
            <a:off x="695324" y="2056685"/>
            <a:ext cx="7313989" cy="3816000"/>
          </a:xfrm>
        </p:spPr>
        <p:txBody>
          <a:bodyPr>
            <a:no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Lockable notebook compartment with DCT Notebook Protection</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RFID Blocking Pocket and Hidden Tracker Compartment for enhanced security</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Comfortable carrying handle for easy grip</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Trolley belt for smooth transport on luggage handles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Lockable zippers with a separate ring lock for extra protection</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Additional small front pocket for cables and small items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Detachable shoulder strap with metal D-ring for secure attachment options</a:t>
            </a:r>
            <a:endParaRPr kumimoji="0" lang="pl-PL"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Exchangeable/customizable metal logo plate for a personal touch</a:t>
            </a:r>
          </a:p>
        </p:txBody>
      </p:sp>
      <p:sp>
        <p:nvSpPr>
          <p:cNvPr id="6" name="Titel 2">
            <a:extLst>
              <a:ext uri="{FF2B5EF4-FFF2-40B4-BE49-F238E27FC236}">
                <a16:creationId xmlns:a16="http://schemas.microsoft.com/office/drawing/2014/main" id="{6849977E-2C2A-7BA3-DA35-7795DBDB3DB7}"/>
              </a:ext>
            </a:extLst>
          </p:cNvPr>
          <p:cNvSpPr>
            <a:spLocks noGrp="1"/>
          </p:cNvSpPr>
          <p:nvPr>
            <p:ph type="title"/>
          </p:nvPr>
        </p:nvSpPr>
        <p:spPr>
          <a:xfrm>
            <a:off x="695325" y="1230135"/>
            <a:ext cx="10872788" cy="614678"/>
          </a:xfrm>
        </p:spPr>
        <p:txBody>
          <a:bodyPr/>
          <a:lstStyle/>
          <a:p>
            <a:r>
              <a:rPr kumimoji="0" lang="pl-PL" sz="3600" b="1" i="0" u="none" strike="noStrike" kern="1200" cap="all" spc="50" normalizeH="0" baseline="0" noProof="0" dirty="0">
                <a:ln>
                  <a:noFill/>
                </a:ln>
                <a:solidFill>
                  <a:sysClr val="windowText" lastClr="000000"/>
                </a:solidFill>
                <a:effectLst/>
                <a:uLnTx/>
                <a:uFillTx/>
                <a:latin typeface="Futura PT Demi" panose="020B0502020204020303" pitchFamily="34" charset="77"/>
                <a:ea typeface="Roboto Medium" panose="02000000000000000000" pitchFamily="2" charset="0"/>
                <a:cs typeface="+mn-cs"/>
              </a:rPr>
              <a:t>Slim case five</a:t>
            </a:r>
            <a:endParaRPr lang="de-DE" dirty="0"/>
          </a:p>
        </p:txBody>
      </p:sp>
      <p:grpSp>
        <p:nvGrpSpPr>
          <p:cNvPr id="3" name="Gruppieren 2">
            <a:extLst>
              <a:ext uri="{FF2B5EF4-FFF2-40B4-BE49-F238E27FC236}">
                <a16:creationId xmlns:a16="http://schemas.microsoft.com/office/drawing/2014/main" id="{53330AB6-9659-3C1A-BCAE-026445F72F36}"/>
              </a:ext>
            </a:extLst>
          </p:cNvPr>
          <p:cNvGrpSpPr/>
          <p:nvPr/>
        </p:nvGrpSpPr>
        <p:grpSpPr>
          <a:xfrm>
            <a:off x="8811500" y="1998322"/>
            <a:ext cx="1230168" cy="3784062"/>
            <a:chOff x="451509" y="2626303"/>
            <a:chExt cx="1996751" cy="6142112"/>
          </a:xfrm>
        </p:grpSpPr>
        <p:grpSp>
          <p:nvGrpSpPr>
            <p:cNvPr id="4" name="Gruppieren 3">
              <a:extLst>
                <a:ext uri="{FF2B5EF4-FFF2-40B4-BE49-F238E27FC236}">
                  <a16:creationId xmlns:a16="http://schemas.microsoft.com/office/drawing/2014/main" id="{62BC920F-25BF-57FB-3367-72FC9F6872AB}"/>
                </a:ext>
              </a:extLst>
            </p:cNvPr>
            <p:cNvGrpSpPr/>
            <p:nvPr/>
          </p:nvGrpSpPr>
          <p:grpSpPr>
            <a:xfrm>
              <a:off x="451509" y="2626303"/>
              <a:ext cx="1980000" cy="4061056"/>
              <a:chOff x="451509" y="2626303"/>
              <a:chExt cx="1980000" cy="4061056"/>
            </a:xfrm>
          </p:grpSpPr>
          <p:pic>
            <p:nvPicPr>
              <p:cNvPr id="7" name="Grafik 6" descr="Ein Bild, das Schwarzweiß, Tasche enthält.&#10;&#10;KI-generierte Inhalte können fehlerhaft sein.">
                <a:extLst>
                  <a:ext uri="{FF2B5EF4-FFF2-40B4-BE49-F238E27FC236}">
                    <a16:creationId xmlns:a16="http://schemas.microsoft.com/office/drawing/2014/main" id="{72DC5EFE-0640-5340-F032-556EACBE76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1509" y="4707359"/>
                <a:ext cx="1980000" cy="1980000"/>
              </a:xfrm>
              <a:prstGeom prst="rect">
                <a:avLst/>
              </a:prstGeom>
            </p:spPr>
          </p:pic>
          <p:pic>
            <p:nvPicPr>
              <p:cNvPr id="8" name="Grafik 7" descr="Ein Bild, das Verbindungsstück, Kabel enthält.&#10;&#10;KI-generierte Inhalte können fehlerhaft sein.">
                <a:extLst>
                  <a:ext uri="{FF2B5EF4-FFF2-40B4-BE49-F238E27FC236}">
                    <a16:creationId xmlns:a16="http://schemas.microsoft.com/office/drawing/2014/main" id="{8142BCCF-BEDE-0FBA-1ADC-A8A46A4148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1509" y="2626303"/>
                <a:ext cx="1980000" cy="1980000"/>
              </a:xfrm>
              <a:prstGeom prst="rect">
                <a:avLst/>
              </a:prstGeom>
            </p:spPr>
          </p:pic>
        </p:grpSp>
        <p:pic>
          <p:nvPicPr>
            <p:cNvPr id="5" name="Grafik 4" descr="Ein Bild, das Kinderkunst, Zeichnung, Türkis, Kunst enthält.&#10;&#10;KI-generierte Inhalte können fehlerhaft sein.">
              <a:extLst>
                <a:ext uri="{FF2B5EF4-FFF2-40B4-BE49-F238E27FC236}">
                  <a16:creationId xmlns:a16="http://schemas.microsoft.com/office/drawing/2014/main" id="{CAB8CDC4-F3DE-0EC9-3167-E530105BF3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260" y="6788415"/>
              <a:ext cx="1980000" cy="1980000"/>
            </a:xfrm>
            <a:prstGeom prst="rect">
              <a:avLst/>
            </a:prstGeom>
          </p:spPr>
        </p:pic>
      </p:grpSp>
      <p:pic>
        <p:nvPicPr>
          <p:cNvPr id="16" name="Picture 15" descr="A black bag with a handle&#10;&#10;AI-generated content may be incorrect.">
            <a:extLst>
              <a:ext uri="{FF2B5EF4-FFF2-40B4-BE49-F238E27FC236}">
                <a16:creationId xmlns:a16="http://schemas.microsoft.com/office/drawing/2014/main" id="{24B8F6F9-BA2E-9C43-9D37-5DC12EDCDD4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540929" y="4760194"/>
            <a:ext cx="1219848" cy="1137778"/>
          </a:xfrm>
          <a:prstGeom prst="rect">
            <a:avLst/>
          </a:prstGeom>
        </p:spPr>
      </p:pic>
      <p:pic>
        <p:nvPicPr>
          <p:cNvPr id="18" name="Picture 17" descr="A computer bag with a computer and other items in it&#10;&#10;AI-generated content may be incorrect.">
            <a:extLst>
              <a:ext uri="{FF2B5EF4-FFF2-40B4-BE49-F238E27FC236}">
                <a16:creationId xmlns:a16="http://schemas.microsoft.com/office/drawing/2014/main" id="{75EDA706-332A-FABB-ACDE-461D336CEAB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15943" y="1949265"/>
            <a:ext cx="1305877" cy="1305877"/>
          </a:xfrm>
          <a:prstGeom prst="rect">
            <a:avLst/>
          </a:prstGeom>
        </p:spPr>
      </p:pic>
      <p:pic>
        <p:nvPicPr>
          <p:cNvPr id="21" name="Picture 20" descr="A black bag with a brown object in the pocket&#10;&#10;AI-generated content may be incorrect.">
            <a:extLst>
              <a:ext uri="{FF2B5EF4-FFF2-40B4-BE49-F238E27FC236}">
                <a16:creationId xmlns:a16="http://schemas.microsoft.com/office/drawing/2014/main" id="{EB338A0B-FF7C-FAC1-7540-22999B2CA73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21082" y="3171886"/>
            <a:ext cx="1403350" cy="1403350"/>
          </a:xfrm>
          <a:prstGeom prst="rect">
            <a:avLst/>
          </a:prstGeom>
        </p:spPr>
      </p:pic>
      <p:pic>
        <p:nvPicPr>
          <p:cNvPr id="25" name="Picture 24" descr="A black suitcase with handle&#10;&#10;AI-generated content may be incorrect.">
            <a:extLst>
              <a:ext uri="{FF2B5EF4-FFF2-40B4-BE49-F238E27FC236}">
                <a16:creationId xmlns:a16="http://schemas.microsoft.com/office/drawing/2014/main" id="{722D23C3-A9C7-D521-CDD6-BCE085D2A66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064611" y="4607880"/>
            <a:ext cx="1174504" cy="1174504"/>
          </a:xfrm>
          <a:prstGeom prst="rect">
            <a:avLst/>
          </a:prstGeom>
        </p:spPr>
      </p:pic>
      <p:pic>
        <p:nvPicPr>
          <p:cNvPr id="27" name="Picture 26" descr="A black bag with a cable attached to it&#10;&#10;AI-generated content may be incorrect.">
            <a:extLst>
              <a:ext uri="{FF2B5EF4-FFF2-40B4-BE49-F238E27FC236}">
                <a16:creationId xmlns:a16="http://schemas.microsoft.com/office/drawing/2014/main" id="{A565BC24-4A01-51CF-D783-1D7858BC47B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02711" y="3258390"/>
            <a:ext cx="1320800" cy="1320800"/>
          </a:xfrm>
          <a:prstGeom prst="rect">
            <a:avLst/>
          </a:prstGeom>
        </p:spPr>
      </p:pic>
      <p:pic>
        <p:nvPicPr>
          <p:cNvPr id="29" name="Picture 28" descr="A zipper on a black bag&#10;&#10;AI-generated content may be incorrect.">
            <a:extLst>
              <a:ext uri="{FF2B5EF4-FFF2-40B4-BE49-F238E27FC236}">
                <a16:creationId xmlns:a16="http://schemas.microsoft.com/office/drawing/2014/main" id="{2BEC5D7D-9650-D3F5-0870-2237401AFF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102711" y="1998322"/>
            <a:ext cx="1173564" cy="1173564"/>
          </a:xfrm>
          <a:prstGeom prst="rect">
            <a:avLst/>
          </a:prstGeom>
        </p:spPr>
      </p:pic>
    </p:spTree>
    <p:extLst>
      <p:ext uri="{BB962C8B-B14F-4D97-AF65-F5344CB8AC3E}">
        <p14:creationId xmlns:p14="http://schemas.microsoft.com/office/powerpoint/2010/main" val="1188727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ECFA2-6DCA-6F49-C47A-770B3848C03F}"/>
            </a:ext>
          </a:extLst>
        </p:cNvPr>
        <p:cNvGrpSpPr/>
        <p:nvPr/>
      </p:nvGrpSpPr>
      <p:grpSpPr>
        <a:xfrm>
          <a:off x="0" y="0"/>
          <a:ext cx="0" cy="0"/>
          <a:chOff x="0" y="0"/>
          <a:chExt cx="0" cy="0"/>
        </a:xfrm>
      </p:grpSpPr>
      <p:pic>
        <p:nvPicPr>
          <p:cNvPr id="11" name="Bildplatzhalter 10">
            <a:extLst>
              <a:ext uri="{FF2B5EF4-FFF2-40B4-BE49-F238E27FC236}">
                <a16:creationId xmlns:a16="http://schemas.microsoft.com/office/drawing/2014/main" id="{00C96F58-5905-DB72-886C-24AE04E3F346}"/>
              </a:ext>
            </a:extLst>
          </p:cNvPr>
          <p:cNvPicPr>
            <a:picLocks noGrp="1" noChangeAspect="1"/>
          </p:cNvPicPr>
          <p:nvPr>
            <p:ph type="pic" sz="quarter" idx="10"/>
          </p:nvPr>
        </p:nvPicPr>
        <p:blipFill>
          <a:blip r:embed="rId2"/>
          <a:srcRect t="13664" r="14419"/>
          <a:stretch/>
        </p:blipFill>
        <p:spPr>
          <a:xfrm>
            <a:off x="-1" y="-60516"/>
            <a:ext cx="12192001" cy="6918515"/>
          </a:xfrm>
        </p:spPr>
      </p:pic>
      <p:sp>
        <p:nvSpPr>
          <p:cNvPr id="12" name="Textplatzhalter 8">
            <a:extLst>
              <a:ext uri="{FF2B5EF4-FFF2-40B4-BE49-F238E27FC236}">
                <a16:creationId xmlns:a16="http://schemas.microsoft.com/office/drawing/2014/main" id="{BD84F376-4A30-DFA0-48F8-BFF2B158FD6E}"/>
              </a:ext>
            </a:extLst>
          </p:cNvPr>
          <p:cNvSpPr txBox="1">
            <a:spLocks/>
          </p:cNvSpPr>
          <p:nvPr/>
        </p:nvSpPr>
        <p:spPr>
          <a:xfrm>
            <a:off x="0" y="-60516"/>
            <a:ext cx="12192000" cy="6915203"/>
          </a:xfrm>
          <a:prstGeom prst="rect">
            <a:avLst/>
          </a:prstGeom>
          <a:solidFill>
            <a:schemeClr val="tx1">
              <a:lumMod val="95000"/>
              <a:lumOff val="5000"/>
              <a:alpha val="24792"/>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880"/>
              </a:lnSpc>
              <a:spcBef>
                <a:spcPts val="40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prstClr val="white"/>
              </a:solidFill>
              <a:effectLst/>
              <a:uLnTx/>
              <a:uFillTx/>
              <a:latin typeface="Futura PT Demi" panose="020B0502020204020303" pitchFamily="34" charset="77"/>
              <a:ea typeface="+mn-ea"/>
              <a:cs typeface="+mn-cs"/>
            </a:endParaRPr>
          </a:p>
        </p:txBody>
      </p:sp>
      <p:sp>
        <p:nvSpPr>
          <p:cNvPr id="3" name="Titel 2">
            <a:extLst>
              <a:ext uri="{FF2B5EF4-FFF2-40B4-BE49-F238E27FC236}">
                <a16:creationId xmlns:a16="http://schemas.microsoft.com/office/drawing/2014/main" id="{425DB63B-4791-331A-CCA1-7EDA606372AA}"/>
              </a:ext>
            </a:extLst>
          </p:cNvPr>
          <p:cNvSpPr>
            <a:spLocks noGrp="1"/>
          </p:cNvSpPr>
          <p:nvPr>
            <p:ph type="title"/>
          </p:nvPr>
        </p:nvSpPr>
        <p:spPr>
          <a:xfrm>
            <a:off x="695325" y="4957993"/>
            <a:ext cx="8078561" cy="662244"/>
          </a:xfrm>
        </p:spPr>
        <p:txBody>
          <a:bodyPr/>
          <a:lstStyle/>
          <a:p>
            <a:r>
              <a:rPr lang="pl-PL" sz="6000" dirty="0"/>
              <a:t>FIVE: SUMMARY</a:t>
            </a:r>
            <a:endParaRPr lang="de-DE" sz="6000" dirty="0"/>
          </a:p>
        </p:txBody>
      </p:sp>
    </p:spTree>
    <p:extLst>
      <p:ext uri="{BB962C8B-B14F-4D97-AF65-F5344CB8AC3E}">
        <p14:creationId xmlns:p14="http://schemas.microsoft.com/office/powerpoint/2010/main" val="902038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BEF0A7-F61F-778A-7F02-0F93D542071B}"/>
            </a:ext>
          </a:extLst>
        </p:cNvPr>
        <p:cNvGrpSpPr/>
        <p:nvPr/>
      </p:nvGrpSpPr>
      <p:grpSpPr>
        <a:xfrm>
          <a:off x="0" y="0"/>
          <a:ext cx="0" cy="0"/>
          <a:chOff x="0" y="0"/>
          <a:chExt cx="0" cy="0"/>
        </a:xfrm>
      </p:grpSpPr>
      <p:pic>
        <p:nvPicPr>
          <p:cNvPr id="4" name="Grafik 3" descr="Ein Bild, das Text, Gepäck und Koffer, Screenshot, Kamera enthält.&#10;&#10;KI-generierte Inhalte können fehlerhaft sein.">
            <a:extLst>
              <a:ext uri="{FF2B5EF4-FFF2-40B4-BE49-F238E27FC236}">
                <a16:creationId xmlns:a16="http://schemas.microsoft.com/office/drawing/2014/main" id="{E5075A86-E673-B7BC-AC19-6283EB5580B8}"/>
              </a:ext>
            </a:extLst>
          </p:cNvPr>
          <p:cNvPicPr>
            <a:picLocks noChangeAspect="1"/>
          </p:cNvPicPr>
          <p:nvPr/>
        </p:nvPicPr>
        <p:blipFill>
          <a:blip r:embed="rId2"/>
          <a:srcRect l="1535" t="7755" r="-1535" b="9033"/>
          <a:stretch/>
        </p:blipFill>
        <p:spPr>
          <a:xfrm>
            <a:off x="605155" y="860674"/>
            <a:ext cx="10981690" cy="5136652"/>
          </a:xfrm>
          <a:prstGeom prst="rect">
            <a:avLst/>
          </a:prstGeom>
        </p:spPr>
      </p:pic>
    </p:spTree>
    <p:extLst>
      <p:ext uri="{BB962C8B-B14F-4D97-AF65-F5344CB8AC3E}">
        <p14:creationId xmlns:p14="http://schemas.microsoft.com/office/powerpoint/2010/main" val="1580468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1">
            <a:extLst>
              <a:ext uri="{FF2B5EF4-FFF2-40B4-BE49-F238E27FC236}">
                <a16:creationId xmlns:a16="http://schemas.microsoft.com/office/drawing/2014/main" id="{DAE80DB3-C5F6-DD08-AFDF-30B508915DD9}"/>
              </a:ext>
            </a:extLst>
          </p:cNvPr>
          <p:cNvSpPr txBox="1">
            <a:spLocks/>
          </p:cNvSpPr>
          <p:nvPr/>
        </p:nvSpPr>
        <p:spPr>
          <a:xfrm>
            <a:off x="695325" y="2533701"/>
            <a:ext cx="4703989" cy="3816000"/>
          </a:xfrm>
          <a:prstGeom prst="rect">
            <a:avLst/>
          </a:prstGeom>
        </p:spPr>
        <p:txBody>
          <a:bodyPr vert="horz" lIns="0" tIns="0" rIns="0" bIns="0" rtlCol="0">
            <a:noAutofit/>
          </a:bodyPr>
          <a:lstStyle>
            <a:lvl1pPr marL="0" indent="0" algn="l" defTabSz="914400" rtl="0" eaLnBrk="1" latinLnBrk="0" hangingPunct="1">
              <a:lnSpc>
                <a:spcPts val="2340"/>
              </a:lnSpc>
              <a:spcBef>
                <a:spcPts val="0"/>
              </a:spcBef>
              <a:spcAft>
                <a:spcPts val="0"/>
              </a:spcAft>
              <a:buSzPct val="100000"/>
              <a:buFont typeface="+mj-lt"/>
              <a:buNone/>
              <a:defRPr sz="1400" b="0" i="0" kern="1000" spc="50" baseline="0">
                <a:solidFill>
                  <a:schemeClr val="tx1"/>
                </a:solidFill>
                <a:latin typeface="Futura PT Book" panose="020B0502020204020303" pitchFamily="34" charset="77"/>
                <a:ea typeface="+mn-ea"/>
                <a:cs typeface="+mn-cs"/>
              </a:defRPr>
            </a:lvl1pPr>
            <a:lvl2pPr marL="0" marR="0" indent="-141750" algn="l" defTabSz="914400" rtl="0" eaLnBrk="1" fontAlgn="auto" latinLnBrk="0" hangingPunct="1">
              <a:lnSpc>
                <a:spcPts val="2340"/>
              </a:lnSpc>
              <a:spcBef>
                <a:spcPts val="0"/>
              </a:spcBef>
              <a:spcAft>
                <a:spcPts val="0"/>
              </a:spcAft>
              <a:buClrTx/>
              <a:buSzPct val="80000"/>
              <a:buFont typeface="Arial" panose="020B0604020202020204" pitchFamily="34" charset="0"/>
              <a:buChar char="•"/>
              <a:tabLst/>
              <a:defRPr sz="1400" b="0" i="0" kern="1200" spc="50">
                <a:solidFill>
                  <a:schemeClr val="tx1"/>
                </a:solidFill>
                <a:latin typeface="Futura PT Book" panose="020B05020202040203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Futura PT Book" panose="020B05020202040203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PT Book" panose="020B05020202040203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Six construction types to fit your individual needs</a:t>
            </a:r>
          </a:p>
          <a:p>
            <a:pPr lvl="1"/>
            <a:r>
              <a:rPr lang="en-US" dirty="0"/>
              <a:t>Fits notebooks up to 17.3“</a:t>
            </a:r>
          </a:p>
          <a:p>
            <a:pPr lvl="1"/>
            <a:r>
              <a:rPr lang="en-US" dirty="0"/>
              <a:t>Perfect organization on the go</a:t>
            </a:r>
          </a:p>
          <a:p>
            <a:pPr lvl="1"/>
            <a:r>
              <a:rPr lang="en-US" dirty="0"/>
              <a:t>Fair and sustainably produced</a:t>
            </a:r>
          </a:p>
        </p:txBody>
      </p:sp>
      <p:sp>
        <p:nvSpPr>
          <p:cNvPr id="7" name="Titel 2">
            <a:extLst>
              <a:ext uri="{FF2B5EF4-FFF2-40B4-BE49-F238E27FC236}">
                <a16:creationId xmlns:a16="http://schemas.microsoft.com/office/drawing/2014/main" id="{8E1DFAA9-5148-77AF-3CD3-22622327D177}"/>
              </a:ext>
            </a:extLst>
          </p:cNvPr>
          <p:cNvSpPr txBox="1">
            <a:spLocks/>
          </p:cNvSpPr>
          <p:nvPr/>
        </p:nvSpPr>
        <p:spPr>
          <a:xfrm>
            <a:off x="695325" y="1230135"/>
            <a:ext cx="4820104" cy="614678"/>
          </a:xfrm>
          <a:prstGeom prst="rect">
            <a:avLst/>
          </a:prstGeom>
        </p:spPr>
        <p:txBody>
          <a:bodyPr lIns="0" tIns="0" rIns="0" bIns="0" anchor="t">
            <a:noAutofit/>
          </a:bodyPr>
          <a:lstStyle>
            <a:lvl1pPr algn="l" defTabSz="914400" rtl="0" eaLnBrk="1" latinLnBrk="0" hangingPunct="1">
              <a:lnSpc>
                <a:spcPct val="90000"/>
              </a:lnSpc>
              <a:spcBef>
                <a:spcPct val="0"/>
              </a:spcBef>
              <a:buNone/>
              <a:defRPr sz="3600" b="1" i="0" kern="1200" baseline="0">
                <a:solidFill>
                  <a:schemeClr val="tx1"/>
                </a:solidFill>
                <a:latin typeface="Futura PT Demi" panose="020B0502020204020303" pitchFamily="34" charset="77"/>
                <a:ea typeface="+mj-ea"/>
                <a:cs typeface="+mj-cs"/>
              </a:defRPr>
            </a:lvl1pPr>
          </a:lstStyle>
          <a:p>
            <a:r>
              <a:rPr kumimoji="0" lang="en-US" sz="3600" b="1" i="0" u="none" strike="noStrike" kern="1200" cap="all" spc="0" normalizeH="0" baseline="0" noProof="0" dirty="0">
                <a:ln>
                  <a:noFill/>
                </a:ln>
                <a:solidFill>
                  <a:sysClr val="windowText" lastClr="000000">
                    <a:lumMod val="75000"/>
                    <a:lumOff val="25000"/>
                  </a:sysClr>
                </a:solidFill>
                <a:effectLst/>
                <a:uLnTx/>
                <a:uFillTx/>
                <a:latin typeface="Futura PT Demi" panose="020B0502020204020303" pitchFamily="34" charset="77"/>
                <a:ea typeface="+mn-ea"/>
                <a:cs typeface="+mn-cs"/>
              </a:rPr>
              <a:t>Find the Perfect Fit for Your Lifestyle</a:t>
            </a:r>
            <a:endParaRPr lang="de-DE" dirty="0"/>
          </a:p>
        </p:txBody>
      </p:sp>
      <p:pic>
        <p:nvPicPr>
          <p:cNvPr id="2" name="Picture 37" descr="A black bag with a zipper&#10;&#10;AI-generated content may be incorrect.">
            <a:extLst>
              <a:ext uri="{FF2B5EF4-FFF2-40B4-BE49-F238E27FC236}">
                <a16:creationId xmlns:a16="http://schemas.microsoft.com/office/drawing/2014/main" id="{1F4AE3E0-8A3B-6FC1-A6D9-1246E957CE4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53265" y="3966654"/>
            <a:ext cx="2060848" cy="2060848"/>
          </a:xfrm>
          <a:prstGeom prst="rect">
            <a:avLst/>
          </a:prstGeom>
        </p:spPr>
      </p:pic>
      <p:pic>
        <p:nvPicPr>
          <p:cNvPr id="3" name="Picture 40" descr="A black bag with a black background&#10;&#10;AI-generated content may be incorrect.">
            <a:extLst>
              <a:ext uri="{FF2B5EF4-FFF2-40B4-BE49-F238E27FC236}">
                <a16:creationId xmlns:a16="http://schemas.microsoft.com/office/drawing/2014/main" id="{64BAB966-E81A-F541-E522-316EE24530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70279" y="3922204"/>
            <a:ext cx="2204864" cy="2204864"/>
          </a:xfrm>
          <a:prstGeom prst="rect">
            <a:avLst/>
          </a:prstGeom>
        </p:spPr>
      </p:pic>
      <p:pic>
        <p:nvPicPr>
          <p:cNvPr id="8" name="Picture 41" descr="A black bag with a handle&#10;&#10;AI-generated content may be incorrect.">
            <a:extLst>
              <a:ext uri="{FF2B5EF4-FFF2-40B4-BE49-F238E27FC236}">
                <a16:creationId xmlns:a16="http://schemas.microsoft.com/office/drawing/2014/main" id="{1C98133C-6C7A-E18C-6A21-B216C83A4BF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7415" y="3742183"/>
            <a:ext cx="2339733" cy="2339733"/>
          </a:xfrm>
          <a:prstGeom prst="rect">
            <a:avLst/>
          </a:prstGeom>
        </p:spPr>
      </p:pic>
      <p:pic>
        <p:nvPicPr>
          <p:cNvPr id="9" name="Picture 42" descr="A black bag with a black background&#10;&#10;AI-generated content may be incorrect.">
            <a:extLst>
              <a:ext uri="{FF2B5EF4-FFF2-40B4-BE49-F238E27FC236}">
                <a16:creationId xmlns:a16="http://schemas.microsoft.com/office/drawing/2014/main" id="{88BB7445-D4EA-1C02-7457-9C4BDF4FA42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60721" y="3976987"/>
            <a:ext cx="2087705" cy="2087705"/>
          </a:xfrm>
          <a:prstGeom prst="rect">
            <a:avLst/>
          </a:prstGeom>
        </p:spPr>
      </p:pic>
      <p:pic>
        <p:nvPicPr>
          <p:cNvPr id="10" name="Picture 43" descr="A black bag with a zipper&#10;&#10;AI-generated content may be incorrect.">
            <a:extLst>
              <a:ext uri="{FF2B5EF4-FFF2-40B4-BE49-F238E27FC236}">
                <a16:creationId xmlns:a16="http://schemas.microsoft.com/office/drawing/2014/main" id="{8847D776-83BB-D1FE-B8F7-E11DF82A0B5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37824" y="3814192"/>
            <a:ext cx="2267871" cy="2267871"/>
          </a:xfrm>
          <a:prstGeom prst="rect">
            <a:avLst/>
          </a:prstGeom>
        </p:spPr>
      </p:pic>
      <p:pic>
        <p:nvPicPr>
          <p:cNvPr id="11" name="Picture 44" descr="A black backpack with a black background&#10;&#10;AI-generated content may be incorrect.">
            <a:extLst>
              <a:ext uri="{FF2B5EF4-FFF2-40B4-BE49-F238E27FC236}">
                <a16:creationId xmlns:a16="http://schemas.microsoft.com/office/drawing/2014/main" id="{FAA92272-26B3-A448-DB6A-3E9C0E1F0FC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3279" y="3749092"/>
            <a:ext cx="2080796" cy="2080796"/>
          </a:xfrm>
          <a:prstGeom prst="rect">
            <a:avLst/>
          </a:prstGeom>
        </p:spPr>
      </p:pic>
      <p:sp>
        <p:nvSpPr>
          <p:cNvPr id="12" name="Textplatzhalter 6">
            <a:extLst>
              <a:ext uri="{FF2B5EF4-FFF2-40B4-BE49-F238E27FC236}">
                <a16:creationId xmlns:a16="http://schemas.microsoft.com/office/drawing/2014/main" id="{0AC6F162-903A-BCF5-421B-78B2C974D09F}"/>
              </a:ext>
            </a:extLst>
          </p:cNvPr>
          <p:cNvSpPr txBox="1">
            <a:spLocks/>
          </p:cNvSpPr>
          <p:nvPr/>
        </p:nvSpPr>
        <p:spPr>
          <a:xfrm>
            <a:off x="324818" y="5743705"/>
            <a:ext cx="2332732" cy="610654"/>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t>Backpack five</a:t>
            </a:r>
            <a:br>
              <a:rPr kumimoji="0" lang="en-US"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br>
            <a:br>
              <a:rPr lang="pl-PL" sz="1000" dirty="0">
                <a:solidFill>
                  <a:sysClr val="windowText" lastClr="000000"/>
                </a:solidFill>
              </a:rPr>
            </a:br>
            <a:r>
              <a:rPr lang="pl-PL" sz="1000" b="0" dirty="0">
                <a:solidFill>
                  <a:sysClr val="windowText" lastClr="000000"/>
                </a:solidFill>
                <a:latin typeface="Futura PT Book" panose="020B0502020204020303" pitchFamily="34" charset="0"/>
              </a:rPr>
              <a:t>14-16    </a:t>
            </a:r>
            <a:r>
              <a:rPr lang="en-US" sz="1000" b="0" dirty="0">
                <a:solidFill>
                  <a:sysClr val="windowText" lastClr="000000"/>
                </a:solidFill>
                <a:latin typeface="Futura PT Book" panose="020B0502020204020303" pitchFamily="34" charset="0"/>
              </a:rPr>
              <a:t>D32162-RPET</a:t>
            </a:r>
            <a:br>
              <a:rPr lang="pl-PL" sz="1000" b="0" dirty="0">
                <a:solidFill>
                  <a:sysClr val="windowText" lastClr="000000"/>
                </a:solidFill>
                <a:latin typeface="Futura PT Book" panose="020B0502020204020303" pitchFamily="34" charset="0"/>
              </a:rPr>
            </a:br>
            <a:r>
              <a:rPr lang="pl-PL" sz="1000" b="0" dirty="0">
                <a:solidFill>
                  <a:sysClr val="windowText" lastClr="000000"/>
                </a:solidFill>
                <a:latin typeface="Futura PT Book" panose="020B0502020204020303" pitchFamily="34" charset="0"/>
              </a:rPr>
              <a:t>15-17.3 </a:t>
            </a:r>
            <a:r>
              <a:rPr lang="en-US" sz="1000" b="0" dirty="0">
                <a:solidFill>
                  <a:sysClr val="windowText" lastClr="000000"/>
                </a:solidFill>
                <a:latin typeface="Futura PT Book" panose="020B0502020204020303" pitchFamily="34" charset="0"/>
              </a:rPr>
              <a:t>D3216</a:t>
            </a:r>
            <a:r>
              <a:rPr lang="pl-PL" sz="1000" b="0" dirty="0">
                <a:solidFill>
                  <a:sysClr val="windowText" lastClr="000000"/>
                </a:solidFill>
                <a:latin typeface="Futura PT Book" panose="020B0502020204020303" pitchFamily="34" charset="0"/>
              </a:rPr>
              <a:t>3</a:t>
            </a:r>
            <a:r>
              <a:rPr lang="en-US" sz="1000" b="0" dirty="0">
                <a:solidFill>
                  <a:sysClr val="windowText" lastClr="000000"/>
                </a:solidFill>
                <a:latin typeface="Futura PT Book" panose="020B0502020204020303" pitchFamily="34" charset="0"/>
              </a:rPr>
              <a:t>-RPET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0" u="none" strike="noStrike" kern="1200" cap="all" spc="0" normalizeH="0" baseline="0" noProof="0" dirty="0">
              <a:ln>
                <a:noFill/>
              </a:ln>
              <a:solidFill>
                <a:sysClr val="windowText" lastClr="000000"/>
              </a:solidFill>
              <a:effectLst/>
              <a:uLnTx/>
              <a:uFillTx/>
              <a:latin typeface="Futura PT Book" panose="020B0502020204020303" pitchFamily="34" charset="77"/>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endParaRPr>
          </a:p>
        </p:txBody>
      </p:sp>
      <p:sp>
        <p:nvSpPr>
          <p:cNvPr id="13" name="Textplatzhalter 7">
            <a:extLst>
              <a:ext uri="{FF2B5EF4-FFF2-40B4-BE49-F238E27FC236}">
                <a16:creationId xmlns:a16="http://schemas.microsoft.com/office/drawing/2014/main" id="{51A8EE76-29C6-18E1-6232-4FE0CAD85F09}"/>
              </a:ext>
            </a:extLst>
          </p:cNvPr>
          <p:cNvSpPr txBox="1">
            <a:spLocks/>
          </p:cNvSpPr>
          <p:nvPr/>
        </p:nvSpPr>
        <p:spPr>
          <a:xfrm>
            <a:off x="2050683" y="5727258"/>
            <a:ext cx="2332732" cy="610654"/>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t>Multi five</a:t>
            </a:r>
            <a:br>
              <a:rPr kumimoji="0" lang="pl-PL"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br>
            <a:br>
              <a:rPr kumimoji="0" lang="pl-PL"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br>
            <a:r>
              <a:rPr lang="pl-PL" sz="1000" b="0" dirty="0">
                <a:solidFill>
                  <a:sysClr val="windowText" lastClr="000000"/>
                </a:solidFill>
                <a:latin typeface="Futura PT Book" panose="020B0502020204020303" pitchFamily="34" charset="0"/>
              </a:rPr>
              <a:t>14-16 </a:t>
            </a:r>
            <a:r>
              <a:rPr lang="en-US" sz="1000" b="0" dirty="0">
                <a:solidFill>
                  <a:sysClr val="windowText" lastClr="000000"/>
                </a:solidFill>
                <a:latin typeface="Futura PT Book" panose="020B0502020204020303" pitchFamily="34" charset="0"/>
              </a:rPr>
              <a:t>D3216</a:t>
            </a:r>
            <a:r>
              <a:rPr lang="pl-PL" sz="1000" b="0" dirty="0">
                <a:solidFill>
                  <a:sysClr val="windowText" lastClr="000000"/>
                </a:solidFill>
                <a:latin typeface="Futura PT Book" panose="020B0502020204020303" pitchFamily="34" charset="0"/>
              </a:rPr>
              <a:t>5</a:t>
            </a:r>
            <a:r>
              <a:rPr lang="en-US" sz="1000" b="0" dirty="0">
                <a:solidFill>
                  <a:sysClr val="windowText" lastClr="000000"/>
                </a:solidFill>
                <a:latin typeface="Futura PT Book" panose="020B0502020204020303" pitchFamily="34" charset="0"/>
              </a:rPr>
              <a:t>-RPET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0" u="none" strike="noStrike" kern="1200" cap="all" spc="0" normalizeH="0" baseline="0" noProof="0" dirty="0">
              <a:ln>
                <a:noFill/>
              </a:ln>
              <a:solidFill>
                <a:sysClr val="windowText" lastClr="000000"/>
              </a:solidFill>
              <a:effectLst/>
              <a:uLnTx/>
              <a:uFillTx/>
              <a:latin typeface="Futura PT Book" panose="020B0502020204020303" pitchFamily="34" charset="77"/>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t> </a:t>
            </a:r>
          </a:p>
        </p:txBody>
      </p:sp>
      <p:sp>
        <p:nvSpPr>
          <p:cNvPr id="14" name="Textplatzhalter 8">
            <a:extLst>
              <a:ext uri="{FF2B5EF4-FFF2-40B4-BE49-F238E27FC236}">
                <a16:creationId xmlns:a16="http://schemas.microsoft.com/office/drawing/2014/main" id="{2A2B4FFF-6E39-8111-ADB8-B430459A35BF}"/>
              </a:ext>
            </a:extLst>
          </p:cNvPr>
          <p:cNvSpPr txBox="1">
            <a:spLocks/>
          </p:cNvSpPr>
          <p:nvPr/>
        </p:nvSpPr>
        <p:spPr>
          <a:xfrm>
            <a:off x="3823708" y="5740939"/>
            <a:ext cx="2332732" cy="610654"/>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t>Multi twin five</a:t>
            </a:r>
            <a:br>
              <a:rPr kumimoji="0" lang="pl-PL"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br>
            <a:br>
              <a:rPr lang="pl-PL" sz="1000" b="0" dirty="0">
                <a:solidFill>
                  <a:sysClr val="windowText" lastClr="000000"/>
                </a:solidFill>
                <a:latin typeface="Futura PT Book" panose="020B0502020204020303" pitchFamily="34" charset="0"/>
              </a:rPr>
            </a:br>
            <a:r>
              <a:rPr lang="pl-PL" sz="1000" b="0" dirty="0">
                <a:solidFill>
                  <a:sysClr val="windowText" lastClr="000000"/>
                </a:solidFill>
                <a:latin typeface="Futura PT Book" panose="020B0502020204020303" pitchFamily="34" charset="0"/>
              </a:rPr>
              <a:t>15-17.3 </a:t>
            </a:r>
            <a:r>
              <a:rPr lang="en-US" sz="1000" b="0" dirty="0">
                <a:solidFill>
                  <a:sysClr val="windowText" lastClr="000000"/>
                </a:solidFill>
                <a:latin typeface="Futura PT Book" panose="020B0502020204020303" pitchFamily="34" charset="0"/>
              </a:rPr>
              <a:t>D3216</a:t>
            </a:r>
            <a:r>
              <a:rPr lang="pl-PL" sz="1000" b="0" dirty="0">
                <a:solidFill>
                  <a:sysClr val="windowText" lastClr="000000"/>
                </a:solidFill>
                <a:latin typeface="Futura PT Book" panose="020B0502020204020303" pitchFamily="34" charset="0"/>
              </a:rPr>
              <a:t>4</a:t>
            </a:r>
            <a:r>
              <a:rPr lang="en-US" sz="1000" b="0" dirty="0">
                <a:solidFill>
                  <a:sysClr val="windowText" lastClr="000000"/>
                </a:solidFill>
                <a:latin typeface="Futura PT Book" panose="020B0502020204020303" pitchFamily="34" charset="0"/>
              </a:rPr>
              <a:t>-RPET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0" u="none" strike="noStrike" kern="1200" cap="all" spc="0" normalizeH="0" baseline="0" noProof="0" dirty="0">
              <a:ln>
                <a:noFill/>
              </a:ln>
              <a:solidFill>
                <a:sysClr val="windowText" lastClr="000000"/>
              </a:solidFill>
              <a:effectLst/>
              <a:uLnTx/>
              <a:uFillTx/>
              <a:latin typeface="Futura PT Book" panose="020B0502020204020303" pitchFamily="34" charset="77"/>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endParaRPr>
          </a:p>
        </p:txBody>
      </p:sp>
      <p:sp>
        <p:nvSpPr>
          <p:cNvPr id="15" name="Textplatzhalter 9">
            <a:extLst>
              <a:ext uri="{FF2B5EF4-FFF2-40B4-BE49-F238E27FC236}">
                <a16:creationId xmlns:a16="http://schemas.microsoft.com/office/drawing/2014/main" id="{A7E6AA2B-A4D3-3D4F-CA2F-017556CD6317}"/>
              </a:ext>
            </a:extLst>
          </p:cNvPr>
          <p:cNvSpPr txBox="1">
            <a:spLocks/>
          </p:cNvSpPr>
          <p:nvPr/>
        </p:nvSpPr>
        <p:spPr>
          <a:xfrm>
            <a:off x="9355423" y="5730121"/>
            <a:ext cx="2332732" cy="610654"/>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t>SLIM CASE five</a:t>
            </a:r>
            <a:br>
              <a:rPr kumimoji="0" lang="pl-PL"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br>
            <a:br>
              <a:rPr kumimoji="0" lang="pl-PL"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rPr>
            </a:br>
            <a:r>
              <a:rPr lang="pl-PL" sz="1000" b="0" dirty="0">
                <a:solidFill>
                  <a:sysClr val="windowText" lastClr="000000"/>
                </a:solidFill>
                <a:latin typeface="Futura PT Book" panose="020B0502020204020303" pitchFamily="34" charset="0"/>
              </a:rPr>
              <a:t>12-14 </a:t>
            </a:r>
            <a:r>
              <a:rPr lang="en-US" sz="1000" b="0" dirty="0">
                <a:solidFill>
                  <a:sysClr val="windowText" lastClr="000000"/>
                </a:solidFill>
                <a:latin typeface="Futura PT Book" panose="020B0502020204020303" pitchFamily="34" charset="0"/>
              </a:rPr>
              <a:t>D321</a:t>
            </a:r>
            <a:r>
              <a:rPr lang="pl-PL" sz="1000" b="0" dirty="0">
                <a:solidFill>
                  <a:sysClr val="windowText" lastClr="000000"/>
                </a:solidFill>
                <a:latin typeface="Futura PT Book" panose="020B0502020204020303" pitchFamily="34" charset="0"/>
              </a:rPr>
              <a:t>7</a:t>
            </a:r>
            <a:r>
              <a:rPr lang="en-US" sz="1000" b="0" dirty="0">
                <a:solidFill>
                  <a:sysClr val="windowText" lastClr="000000"/>
                </a:solidFill>
                <a:latin typeface="Futura PT Book" panose="020B0502020204020303" pitchFamily="34" charset="0"/>
              </a:rPr>
              <a:t>2-RPET*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0" u="none" strike="noStrike" kern="1200" cap="all" spc="0" normalizeH="0" baseline="0" noProof="0" dirty="0">
              <a:ln>
                <a:noFill/>
              </a:ln>
              <a:solidFill>
                <a:sysClr val="windowText" lastClr="000000"/>
              </a:solidFill>
              <a:effectLst/>
              <a:uLnTx/>
              <a:uFillTx/>
              <a:latin typeface="Futura PT Book" panose="020B0502020204020303" pitchFamily="34" charset="77"/>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Roboto Condensed" panose="02000000000000000000" pitchFamily="2" charset="0"/>
              <a:cs typeface="+mn-cs"/>
            </a:endParaRPr>
          </a:p>
        </p:txBody>
      </p:sp>
      <p:sp>
        <p:nvSpPr>
          <p:cNvPr id="16" name="Textplatzhalter 7">
            <a:extLst>
              <a:ext uri="{FF2B5EF4-FFF2-40B4-BE49-F238E27FC236}">
                <a16:creationId xmlns:a16="http://schemas.microsoft.com/office/drawing/2014/main" id="{FE84AD70-5F91-8A88-98E4-E881210EFBFD}"/>
              </a:ext>
            </a:extLst>
          </p:cNvPr>
          <p:cNvSpPr txBox="1">
            <a:spLocks/>
          </p:cNvSpPr>
          <p:nvPr/>
        </p:nvSpPr>
        <p:spPr>
          <a:xfrm>
            <a:off x="5663131" y="5740939"/>
            <a:ext cx="2332732" cy="610654"/>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rPr>
              <a:t>Top </a:t>
            </a:r>
            <a:r>
              <a:rPr kumimoji="0" lang="en-US" sz="1000" b="1" i="0" u="none" strike="noStrike" kern="1200" cap="all" spc="0" normalizeH="0" baseline="0" noProof="0" dirty="0" err="1">
                <a:ln>
                  <a:noFill/>
                </a:ln>
                <a:solidFill>
                  <a:prstClr val="black"/>
                </a:solidFill>
                <a:effectLst/>
                <a:uLnTx/>
                <a:uFillTx/>
                <a:latin typeface="Futura PT Demi" panose="020B0502020204020303" pitchFamily="34" charset="77"/>
                <a:ea typeface="Roboto Condensed" panose="02000000000000000000" pitchFamily="2" charset="0"/>
                <a:cs typeface="+mn-cs"/>
              </a:rPr>
              <a:t>traveller</a:t>
            </a:r>
            <a:r>
              <a:rPr kumimoji="0" lang="en-US"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rPr>
              <a:t> five </a:t>
            </a:r>
            <a:br>
              <a:rPr kumimoji="0" lang="pl-PL"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rPr>
            </a:br>
            <a:br>
              <a:rPr kumimoji="0" lang="pl-PL"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rPr>
            </a:br>
            <a:r>
              <a:rPr lang="pl-PL" sz="1000" b="0" dirty="0">
                <a:solidFill>
                  <a:sysClr val="windowText" lastClr="000000"/>
                </a:solidFill>
                <a:latin typeface="Futura PT Book" panose="020B0502020204020303" pitchFamily="34" charset="0"/>
              </a:rPr>
              <a:t>12-14 </a:t>
            </a:r>
            <a:r>
              <a:rPr lang="en-US" sz="1000" b="0" dirty="0">
                <a:solidFill>
                  <a:sysClr val="windowText" lastClr="000000"/>
                </a:solidFill>
                <a:latin typeface="Futura PT Book" panose="020B0502020204020303" pitchFamily="34" charset="0"/>
              </a:rPr>
              <a:t>D321</a:t>
            </a:r>
            <a:r>
              <a:rPr lang="pl-PL" sz="1000" b="0" dirty="0">
                <a:solidFill>
                  <a:sysClr val="windowText" lastClr="000000"/>
                </a:solidFill>
                <a:latin typeface="Futura PT Book" panose="020B0502020204020303" pitchFamily="34" charset="0"/>
              </a:rPr>
              <a:t>73</a:t>
            </a:r>
            <a:r>
              <a:rPr lang="en-US" sz="1000" b="0" dirty="0">
                <a:solidFill>
                  <a:sysClr val="windowText" lastClr="000000"/>
                </a:solidFill>
                <a:latin typeface="Futura PT Book" panose="020B0502020204020303" pitchFamily="34" charset="0"/>
              </a:rPr>
              <a:t>-RPET*</a:t>
            </a:r>
            <a:br>
              <a:rPr lang="pl-PL" sz="1000" b="0" dirty="0">
                <a:solidFill>
                  <a:sysClr val="windowText" lastClr="000000"/>
                </a:solidFill>
                <a:latin typeface="Futura PT Book" panose="020B0502020204020303" pitchFamily="34" charset="0"/>
              </a:rPr>
            </a:br>
            <a:r>
              <a:rPr lang="pl-PL" sz="1000" b="0" dirty="0">
                <a:solidFill>
                  <a:sysClr val="windowText" lastClr="000000"/>
                </a:solidFill>
                <a:latin typeface="Futura PT Book" panose="020B0502020204020303" pitchFamily="34" charset="0"/>
              </a:rPr>
              <a:t>14-16 </a:t>
            </a:r>
            <a:r>
              <a:rPr lang="en-US" sz="1000" b="0" dirty="0">
                <a:solidFill>
                  <a:sysClr val="windowText" lastClr="000000"/>
                </a:solidFill>
                <a:latin typeface="Futura PT Book" panose="020B0502020204020303" pitchFamily="34" charset="0"/>
              </a:rPr>
              <a:t>D3216</a:t>
            </a:r>
            <a:r>
              <a:rPr lang="pl-PL" sz="1000" b="0" dirty="0">
                <a:solidFill>
                  <a:sysClr val="windowText" lastClr="000000"/>
                </a:solidFill>
                <a:latin typeface="Futura PT Book" panose="020B0502020204020303" pitchFamily="34" charset="0"/>
              </a:rPr>
              <a:t>6</a:t>
            </a:r>
            <a:r>
              <a:rPr lang="en-US" sz="1000" b="0" dirty="0">
                <a:solidFill>
                  <a:sysClr val="windowText" lastClr="000000"/>
                </a:solidFill>
                <a:latin typeface="Futura PT Book" panose="020B0502020204020303" pitchFamily="34" charset="0"/>
              </a:rPr>
              <a:t>-RPET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0" u="none" strike="noStrike" kern="1200" cap="all" spc="0" normalizeH="0" baseline="0" noProof="0" dirty="0">
              <a:ln>
                <a:noFill/>
              </a:ln>
              <a:solidFill>
                <a:sysClr val="windowText" lastClr="000000"/>
              </a:solidFill>
              <a:effectLst/>
              <a:uLnTx/>
              <a:uFillTx/>
              <a:latin typeface="Futura PT Book" panose="020B0502020204020303" pitchFamily="34" charset="77"/>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endParaRPr>
          </a:p>
        </p:txBody>
      </p:sp>
      <p:sp>
        <p:nvSpPr>
          <p:cNvPr id="17" name="Textplatzhalter 7">
            <a:extLst>
              <a:ext uri="{FF2B5EF4-FFF2-40B4-BE49-F238E27FC236}">
                <a16:creationId xmlns:a16="http://schemas.microsoft.com/office/drawing/2014/main" id="{0D3A7BAC-7478-02D5-98C2-F819FEFC2FCA}"/>
              </a:ext>
            </a:extLst>
          </p:cNvPr>
          <p:cNvSpPr txBox="1">
            <a:spLocks/>
          </p:cNvSpPr>
          <p:nvPr/>
        </p:nvSpPr>
        <p:spPr>
          <a:xfrm>
            <a:off x="7344914" y="5740939"/>
            <a:ext cx="2658035" cy="610654"/>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rPr>
              <a:t>Top </a:t>
            </a:r>
            <a:r>
              <a:rPr kumimoji="0" lang="en-US" sz="1000" b="1" i="0" u="none" strike="noStrike" kern="1200" cap="all" spc="0" normalizeH="0" baseline="0" noProof="0" dirty="0" err="1">
                <a:ln>
                  <a:noFill/>
                </a:ln>
                <a:solidFill>
                  <a:prstClr val="black"/>
                </a:solidFill>
                <a:effectLst/>
                <a:uLnTx/>
                <a:uFillTx/>
                <a:latin typeface="Futura PT Demi" panose="020B0502020204020303" pitchFamily="34" charset="77"/>
                <a:ea typeface="Roboto Condensed" panose="02000000000000000000" pitchFamily="2" charset="0"/>
                <a:cs typeface="+mn-cs"/>
              </a:rPr>
              <a:t>traveller</a:t>
            </a:r>
            <a:r>
              <a:rPr kumimoji="0" lang="en-US"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rPr>
              <a:t> dual five</a:t>
            </a:r>
            <a:br>
              <a:rPr kumimoji="0" lang="pl-PL"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rPr>
            </a:br>
            <a:br>
              <a:rPr kumimoji="0" lang="pl-PL"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rPr>
            </a:br>
            <a:r>
              <a:rPr lang="pl-PL" sz="1000" b="0" dirty="0">
                <a:solidFill>
                  <a:sysClr val="windowText" lastClr="000000"/>
                </a:solidFill>
                <a:latin typeface="Futura PT Book" panose="020B0502020204020303" pitchFamily="34" charset="0"/>
              </a:rPr>
              <a:t>14-16    </a:t>
            </a:r>
            <a:r>
              <a:rPr lang="en-US" sz="1000" b="0" dirty="0">
                <a:solidFill>
                  <a:sysClr val="windowText" lastClr="000000"/>
                </a:solidFill>
                <a:latin typeface="Futura PT Book" panose="020B0502020204020303" pitchFamily="34" charset="0"/>
              </a:rPr>
              <a:t>D3216</a:t>
            </a:r>
            <a:r>
              <a:rPr lang="pl-PL" sz="1000" b="0" dirty="0">
                <a:solidFill>
                  <a:sysClr val="windowText" lastClr="000000"/>
                </a:solidFill>
                <a:latin typeface="Futura PT Book" panose="020B0502020204020303" pitchFamily="34" charset="0"/>
              </a:rPr>
              <a:t>7</a:t>
            </a:r>
            <a:r>
              <a:rPr lang="en-US" sz="1000" b="0" dirty="0">
                <a:solidFill>
                  <a:sysClr val="windowText" lastClr="000000"/>
                </a:solidFill>
                <a:latin typeface="Futura PT Book" panose="020B0502020204020303" pitchFamily="34" charset="0"/>
              </a:rPr>
              <a:t>-RPET*</a:t>
            </a:r>
            <a:endParaRPr kumimoji="0" lang="en-US" sz="1000" b="0" u="none" strike="noStrike" kern="1200" cap="all" spc="0" normalizeH="0" baseline="0" noProof="0" dirty="0">
              <a:ln>
                <a:noFill/>
              </a:ln>
              <a:solidFill>
                <a:sysClr val="windowText" lastClr="000000"/>
              </a:solidFill>
              <a:effectLst/>
              <a:uLnTx/>
              <a:uFillTx/>
              <a:latin typeface="Futura PT Book" panose="020B0502020204020303" pitchFamily="34" charset="77"/>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rPr>
              <a:t> </a:t>
            </a:r>
          </a:p>
        </p:txBody>
      </p:sp>
      <p:sp>
        <p:nvSpPr>
          <p:cNvPr id="4" name="Textplatzhalter 7">
            <a:extLst>
              <a:ext uri="{FF2B5EF4-FFF2-40B4-BE49-F238E27FC236}">
                <a16:creationId xmlns:a16="http://schemas.microsoft.com/office/drawing/2014/main" id="{B5772A5F-5E19-1339-0FAE-BDB51D87884E}"/>
              </a:ext>
            </a:extLst>
          </p:cNvPr>
          <p:cNvSpPr txBox="1">
            <a:spLocks/>
          </p:cNvSpPr>
          <p:nvPr/>
        </p:nvSpPr>
        <p:spPr>
          <a:xfrm>
            <a:off x="8608777" y="6478524"/>
            <a:ext cx="2332732" cy="610654"/>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1000" b="0" dirty="0">
                <a:solidFill>
                  <a:sysClr val="windowText" lastClr="000000"/>
                </a:solidFill>
                <a:latin typeface="Futura PT Book" panose="020B0502020204020303" pitchFamily="34" charset="0"/>
              </a:rPr>
              <a:t>*</a:t>
            </a:r>
            <a:r>
              <a:rPr lang="de-DE" sz="1000" b="0" dirty="0" err="1">
                <a:solidFill>
                  <a:sysClr val="windowText" lastClr="000000"/>
                </a:solidFill>
                <a:latin typeface="Futura PT Book" panose="020B0502020204020303" pitchFamily="34" charset="0"/>
              </a:rPr>
              <a:t>second</a:t>
            </a:r>
            <a:r>
              <a:rPr lang="de-DE" sz="1000" b="0" dirty="0">
                <a:solidFill>
                  <a:sysClr val="windowText" lastClr="000000"/>
                </a:solidFill>
                <a:latin typeface="Futura PT Book" panose="020B0502020204020303" pitchFamily="34" charset="0"/>
              </a:rPr>
              <a:t> </a:t>
            </a:r>
            <a:r>
              <a:rPr lang="de-DE" sz="1000" b="0" dirty="0" err="1">
                <a:solidFill>
                  <a:sysClr val="windowText" lastClr="000000"/>
                </a:solidFill>
                <a:latin typeface="Futura PT Book" panose="020B0502020204020303" pitchFamily="34" charset="0"/>
              </a:rPr>
              <a:t>shipment</a:t>
            </a:r>
            <a:endParaRPr kumimoji="0" lang="en-US" sz="1000" b="1" i="0" u="none" strike="noStrike" kern="1200" cap="all" spc="0" normalizeH="0" baseline="0" noProof="0" dirty="0">
              <a:ln>
                <a:noFill/>
              </a:ln>
              <a:solidFill>
                <a:prstClr val="black"/>
              </a:solidFill>
              <a:effectLst/>
              <a:uLnTx/>
              <a:uFillTx/>
              <a:latin typeface="Futura PT Demi" panose="020B0502020204020303" pitchFamily="34" charset="77"/>
              <a:ea typeface="Roboto Condensed" panose="02000000000000000000" pitchFamily="2" charset="0"/>
              <a:cs typeface="+mn-cs"/>
            </a:endParaRPr>
          </a:p>
        </p:txBody>
      </p:sp>
    </p:spTree>
    <p:extLst>
      <p:ext uri="{BB962C8B-B14F-4D97-AF65-F5344CB8AC3E}">
        <p14:creationId xmlns:p14="http://schemas.microsoft.com/office/powerpoint/2010/main" val="2135671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03FCA4D1-29F2-746E-7D3F-456CC84C1E83}"/>
              </a:ext>
            </a:extLst>
          </p:cNvPr>
          <p:cNvSpPr/>
          <p:nvPr/>
        </p:nvSpPr>
        <p:spPr>
          <a:xfrm>
            <a:off x="695325" y="2051930"/>
            <a:ext cx="10872788" cy="3737946"/>
          </a:xfrm>
          <a:prstGeom prst="rect">
            <a:avLst/>
          </a:prstGeom>
        </p:spPr>
        <p:txBody>
          <a:bodyPr wrap="square">
            <a:spAutoFit/>
          </a:bodyPr>
          <a:lstStyle/>
          <a:p>
            <a:pPr>
              <a:lnSpc>
                <a:spcPts val="2080"/>
              </a:lnSpc>
              <a:tabLst>
                <a:tab pos="1503363" algn="l"/>
                <a:tab pos="3413125" algn="l"/>
                <a:tab pos="6188075" algn="l"/>
                <a:tab pos="6994525" algn="l"/>
                <a:tab pos="7893050" algn="l"/>
                <a:tab pos="8877300" algn="l"/>
              </a:tabLst>
            </a:pPr>
            <a:r>
              <a:rPr lang="de-CH" sz="1400" b="1" spc="50" dirty="0">
                <a:latin typeface="Futura PT Demi" panose="020B0502020204020303" pitchFamily="34" charset="77"/>
              </a:rPr>
              <a:t>SKU </a:t>
            </a:r>
            <a:r>
              <a:rPr lang="de-CH" sz="1400" b="1" spc="50" dirty="0" err="1">
                <a:latin typeface="Futura PT Demi" panose="020B0502020204020303" pitchFamily="34" charset="77"/>
              </a:rPr>
              <a:t>No</a:t>
            </a:r>
            <a:r>
              <a:rPr lang="de-CH" sz="1400" b="1" spc="50" dirty="0">
                <a:latin typeface="Futura PT Demi" panose="020B0502020204020303" pitchFamily="34" charset="77"/>
              </a:rPr>
              <a:t>. 	EAN/GTIN	</a:t>
            </a:r>
            <a:r>
              <a:rPr lang="de-CH" sz="1400" b="1" spc="50" dirty="0" err="1">
                <a:latin typeface="Futura PT Demi" panose="020B0502020204020303" pitchFamily="34" charset="77"/>
              </a:rPr>
              <a:t>Product</a:t>
            </a:r>
            <a:r>
              <a:rPr lang="de-CH" sz="1400" b="1" spc="50" dirty="0">
                <a:latin typeface="Futura PT Demi" panose="020B0502020204020303" pitchFamily="34" charset="77"/>
              </a:rPr>
              <a:t> Name	EUR	USD	CHF	GBP</a:t>
            </a:r>
            <a:br>
              <a:rPr lang="de-CH" sz="1400" b="1" spc="50" dirty="0">
                <a:latin typeface="Futura PT Demi" panose="020B0502020204020303" pitchFamily="34" charset="77"/>
              </a:rPr>
            </a:br>
            <a:endParaRPr lang="de-CH" sz="1400" b="1" spc="50" dirty="0">
              <a:latin typeface="Futura PT Demi" panose="020B0502020204020303" pitchFamily="34" charset="77"/>
            </a:endParaRPr>
          </a:p>
          <a:p>
            <a:pPr>
              <a:lnSpc>
                <a:spcPts val="2080"/>
              </a:lnSpc>
              <a:tabLst>
                <a:tab pos="1503363" algn="l"/>
                <a:tab pos="3413125" algn="l"/>
                <a:tab pos="6756400" algn="r"/>
                <a:tab pos="7548563" algn="r"/>
                <a:tab pos="8483600" algn="r"/>
                <a:tab pos="9458325" algn="r"/>
              </a:tabLst>
            </a:pPr>
            <a:r>
              <a:rPr lang="de-CH" sz="1400" spc="50" dirty="0">
                <a:solidFill>
                  <a:srgbClr val="000000"/>
                </a:solidFill>
                <a:latin typeface="Futura PT Book" panose="020B0502020204020303" pitchFamily="34" charset="77"/>
                <a:ea typeface="+mn-lt"/>
                <a:cs typeface="+mn-lt"/>
              </a:rPr>
              <a:t>D32162-RPET</a:t>
            </a:r>
            <a:r>
              <a:rPr lang="de-CH" sz="1400" spc="50" dirty="0">
                <a:solidFill>
                  <a:srgbClr val="000000"/>
                </a:solidFill>
                <a:latin typeface="Futura PT Book" panose="020B0502020204020303" pitchFamily="34" charset="77"/>
              </a:rPr>
              <a:t>	</a:t>
            </a:r>
            <a:r>
              <a:rPr lang="de-CH" sz="1400" spc="50" dirty="0">
                <a:solidFill>
                  <a:srgbClr val="000000"/>
                </a:solidFill>
                <a:latin typeface="Futura PT Book" panose="020B0502020204020303" pitchFamily="34" charset="77"/>
                <a:ea typeface="+mn-lt"/>
                <a:cs typeface="+mn-lt"/>
              </a:rPr>
              <a:t>7640239423091	</a:t>
            </a:r>
            <a:r>
              <a:rPr lang="de-CH" sz="1400" spc="50" dirty="0" err="1">
                <a:solidFill>
                  <a:srgbClr val="000000"/>
                </a:solidFill>
                <a:latin typeface="Futura PT Book" panose="020B0502020204020303" pitchFamily="34" charset="77"/>
                <a:ea typeface="+mn-lt"/>
                <a:cs typeface="+mn-lt"/>
              </a:rPr>
              <a:t>Backpack</a:t>
            </a:r>
            <a:r>
              <a:rPr lang="de-CH" sz="1400" spc="50" dirty="0">
                <a:solidFill>
                  <a:srgbClr val="000000"/>
                </a:solidFill>
                <a:latin typeface="Futura PT Book" panose="020B0502020204020303" pitchFamily="34" charset="77"/>
                <a:ea typeface="+mn-lt"/>
                <a:cs typeface="+mn-lt"/>
              </a:rPr>
              <a:t> FIVE 14-16</a:t>
            </a:r>
            <a:r>
              <a:rPr lang="de-CH" sz="1400" spc="50" dirty="0">
                <a:solidFill>
                  <a:srgbClr val="000000"/>
                </a:solidFill>
                <a:latin typeface="Futura PT Book" panose="020B0502020204020303" pitchFamily="34" charset="77"/>
              </a:rPr>
              <a:t>	114.90 	129.90 	114.90 	109.90 </a:t>
            </a:r>
            <a:endParaRPr lang="de-CH" sz="1400" dirty="0">
              <a:latin typeface="Futura PT Book" panose="020B0502020204020303" pitchFamily="34" charset="77"/>
            </a:endParaRPr>
          </a:p>
          <a:p>
            <a:pPr>
              <a:lnSpc>
                <a:spcPts val="2080"/>
              </a:lnSpc>
              <a:tabLst>
                <a:tab pos="1503363" algn="l"/>
                <a:tab pos="3413125" algn="l"/>
                <a:tab pos="6756400" algn="r"/>
                <a:tab pos="7548563" algn="r"/>
                <a:tab pos="8483600" algn="r"/>
                <a:tab pos="9458325" algn="r"/>
              </a:tabLst>
            </a:pPr>
            <a:r>
              <a:rPr lang="de-CH" sz="1400" spc="50" dirty="0">
                <a:solidFill>
                  <a:srgbClr val="000000"/>
                </a:solidFill>
                <a:latin typeface="Futura PT Book" panose="020B0502020204020303" pitchFamily="34" charset="77"/>
                <a:ea typeface="Calibri"/>
                <a:cs typeface="Calibri"/>
              </a:rPr>
              <a:t>D32163-RPET</a:t>
            </a:r>
            <a:r>
              <a:rPr lang="de-CH" sz="1400" spc="50" dirty="0">
                <a:solidFill>
                  <a:srgbClr val="000000"/>
                </a:solidFill>
                <a:latin typeface="Futura PT Book" panose="020B0502020204020303" pitchFamily="34" charset="77"/>
              </a:rPr>
              <a:t>	</a:t>
            </a:r>
            <a:r>
              <a:rPr lang="de-CH" sz="1400" spc="50" dirty="0">
                <a:solidFill>
                  <a:srgbClr val="000000"/>
                </a:solidFill>
                <a:latin typeface="Futura PT Book" panose="020B0502020204020303" pitchFamily="34" charset="77"/>
                <a:ea typeface="+mn-lt"/>
                <a:cs typeface="+mn-lt"/>
              </a:rPr>
              <a:t>7640239423107	</a:t>
            </a:r>
            <a:r>
              <a:rPr lang="de-CH" sz="1400" spc="50" dirty="0" err="1">
                <a:solidFill>
                  <a:srgbClr val="000000"/>
                </a:solidFill>
                <a:latin typeface="Futura PT Book" panose="020B0502020204020303" pitchFamily="34" charset="77"/>
                <a:ea typeface="+mn-lt"/>
                <a:cs typeface="+mn-lt"/>
              </a:rPr>
              <a:t>Backpack</a:t>
            </a:r>
            <a:r>
              <a:rPr lang="de-CH" sz="1400" spc="50" dirty="0">
                <a:solidFill>
                  <a:srgbClr val="000000"/>
                </a:solidFill>
                <a:latin typeface="Futura PT Book" panose="020B0502020204020303" pitchFamily="34" charset="77"/>
                <a:ea typeface="+mn-lt"/>
                <a:cs typeface="+mn-lt"/>
              </a:rPr>
              <a:t> FIVE 15-17.3</a:t>
            </a:r>
            <a:r>
              <a:rPr lang="de-CH" sz="1400" spc="50" dirty="0">
                <a:solidFill>
                  <a:srgbClr val="000000"/>
                </a:solidFill>
                <a:latin typeface="Futura PT Book" panose="020B0502020204020303" pitchFamily="34" charset="77"/>
              </a:rPr>
              <a:t>	129.90 	129.90 	129.90 	109.90 </a:t>
            </a:r>
            <a:endParaRPr lang="de-CH" sz="1400" dirty="0">
              <a:latin typeface="Futura PT Book" panose="020B0502020204020303" pitchFamily="34" charset="77"/>
            </a:endParaRPr>
          </a:p>
          <a:p>
            <a:pPr>
              <a:lnSpc>
                <a:spcPts val="2080"/>
              </a:lnSpc>
              <a:tabLst>
                <a:tab pos="1503363" algn="l"/>
                <a:tab pos="3413125" algn="l"/>
                <a:tab pos="6756400" algn="r"/>
                <a:tab pos="7548563" algn="r"/>
                <a:tab pos="8483600" algn="r"/>
                <a:tab pos="9458325" algn="r"/>
              </a:tabLst>
            </a:pPr>
            <a:r>
              <a:rPr lang="de-CH" sz="1400" spc="50" dirty="0">
                <a:solidFill>
                  <a:srgbClr val="000000"/>
                </a:solidFill>
                <a:latin typeface="Futura PT Book" panose="020B0502020204020303" pitchFamily="34" charset="77"/>
                <a:ea typeface="+mn-lt"/>
                <a:cs typeface="+mn-lt"/>
              </a:rPr>
              <a:t>D32164-RPET</a:t>
            </a:r>
            <a:r>
              <a:rPr lang="de-CH" sz="1400" spc="50" dirty="0">
                <a:solidFill>
                  <a:srgbClr val="000000"/>
                </a:solidFill>
                <a:latin typeface="Futura PT Book" panose="020B0502020204020303" pitchFamily="34" charset="77"/>
              </a:rPr>
              <a:t>	</a:t>
            </a:r>
            <a:r>
              <a:rPr lang="de-CH" sz="1400" spc="50" dirty="0">
                <a:solidFill>
                  <a:srgbClr val="000000"/>
                </a:solidFill>
                <a:latin typeface="Futura PT Book" panose="020B0502020204020303" pitchFamily="34" charset="77"/>
                <a:ea typeface="+mn-lt"/>
                <a:cs typeface="+mn-lt"/>
              </a:rPr>
              <a:t>7640239423114	Multi Twin FIVE 15-17.3</a:t>
            </a:r>
            <a:r>
              <a:rPr lang="de-CH" sz="1400" spc="50" dirty="0">
                <a:solidFill>
                  <a:srgbClr val="000000"/>
                </a:solidFill>
                <a:latin typeface="Futura PT Book" panose="020B0502020204020303" pitchFamily="34" charset="77"/>
              </a:rPr>
              <a:t>	129.90 	139.90 	129.90 	119.90 </a:t>
            </a:r>
            <a:endParaRPr lang="de-CH" sz="1400" dirty="0">
              <a:latin typeface="Futura PT Book" panose="020B0502020204020303" pitchFamily="34" charset="77"/>
            </a:endParaRPr>
          </a:p>
          <a:p>
            <a:pPr>
              <a:lnSpc>
                <a:spcPts val="2080"/>
              </a:lnSpc>
              <a:tabLst>
                <a:tab pos="1503363" algn="l"/>
                <a:tab pos="3413125" algn="l"/>
                <a:tab pos="6756400" algn="r"/>
                <a:tab pos="7548563" algn="r"/>
                <a:tab pos="8483600" algn="r"/>
                <a:tab pos="9458325" algn="r"/>
              </a:tabLst>
            </a:pPr>
            <a:r>
              <a:rPr lang="de-CH" sz="1400" spc="50" dirty="0">
                <a:solidFill>
                  <a:srgbClr val="000000"/>
                </a:solidFill>
                <a:latin typeface="Futura PT Book" panose="020B0502020204020303" pitchFamily="34" charset="77"/>
                <a:ea typeface="+mn-lt"/>
                <a:cs typeface="+mn-lt"/>
              </a:rPr>
              <a:t>D32165-RPET</a:t>
            </a:r>
            <a:r>
              <a:rPr lang="de-CH" sz="1400" spc="50" dirty="0">
                <a:solidFill>
                  <a:srgbClr val="000000"/>
                </a:solidFill>
                <a:latin typeface="Futura PT Book" panose="020B0502020204020303" pitchFamily="34" charset="77"/>
              </a:rPr>
              <a:t>	</a:t>
            </a:r>
            <a:r>
              <a:rPr lang="de-CH" sz="1400" spc="50" dirty="0">
                <a:solidFill>
                  <a:srgbClr val="000000"/>
                </a:solidFill>
                <a:latin typeface="Futura PT Book" panose="020B0502020204020303" pitchFamily="34" charset="77"/>
                <a:ea typeface="+mn-lt"/>
                <a:cs typeface="+mn-lt"/>
              </a:rPr>
              <a:t>7640239423121	Multi FIVE 14-16</a:t>
            </a:r>
            <a:r>
              <a:rPr lang="de-CH" sz="1400" spc="50" dirty="0">
                <a:solidFill>
                  <a:srgbClr val="000000"/>
                </a:solidFill>
                <a:latin typeface="Futura PT Book" panose="020B0502020204020303" pitchFamily="34" charset="77"/>
              </a:rPr>
              <a:t>	74.90	79.90 	74.90 	69.90 </a:t>
            </a:r>
            <a:endParaRPr lang="de-CH" sz="1400" dirty="0">
              <a:latin typeface="Futura PT Book" panose="020B0502020204020303" pitchFamily="34" charset="77"/>
            </a:endParaRPr>
          </a:p>
          <a:p>
            <a:pPr>
              <a:lnSpc>
                <a:spcPts val="2080"/>
              </a:lnSpc>
              <a:tabLst>
                <a:tab pos="1503363" algn="l"/>
                <a:tab pos="3413125" algn="l"/>
                <a:tab pos="6756400" algn="r"/>
                <a:tab pos="7548563" algn="r"/>
                <a:tab pos="8483600" algn="r"/>
                <a:tab pos="9458325" algn="r"/>
              </a:tabLst>
            </a:pPr>
            <a:r>
              <a:rPr lang="de-CH" sz="1400" spc="50" dirty="0">
                <a:solidFill>
                  <a:srgbClr val="000000"/>
                </a:solidFill>
                <a:latin typeface="Futura PT Book" panose="020B0502020204020303" pitchFamily="34" charset="77"/>
                <a:ea typeface="+mn-lt"/>
                <a:cs typeface="+mn-lt"/>
              </a:rPr>
              <a:t>D32166-RPET</a:t>
            </a:r>
            <a:r>
              <a:rPr lang="de-CH" sz="1400" spc="50" dirty="0">
                <a:solidFill>
                  <a:srgbClr val="000000"/>
                </a:solidFill>
                <a:latin typeface="Futura PT Book" panose="020B0502020204020303" pitchFamily="34" charset="77"/>
              </a:rPr>
              <a:t>	</a:t>
            </a:r>
            <a:r>
              <a:rPr lang="de-CH" sz="1400" spc="50" dirty="0">
                <a:solidFill>
                  <a:srgbClr val="000000"/>
                </a:solidFill>
                <a:latin typeface="Futura PT Book" panose="020B0502020204020303" pitchFamily="34" charset="77"/>
                <a:ea typeface="+mn-lt"/>
                <a:cs typeface="+mn-lt"/>
              </a:rPr>
              <a:t>7640239423138	Top Traveller FIVE 14-16</a:t>
            </a:r>
            <a:r>
              <a:rPr lang="de-CH" sz="1400" spc="50" dirty="0">
                <a:solidFill>
                  <a:srgbClr val="000000"/>
                </a:solidFill>
                <a:latin typeface="Futura PT Book" panose="020B0502020204020303" pitchFamily="34" charset="77"/>
              </a:rPr>
              <a:t>	</a:t>
            </a:r>
            <a:r>
              <a:rPr lang="de-CH" sz="1400" spc="50" dirty="0">
                <a:solidFill>
                  <a:srgbClr val="000000"/>
                </a:solidFill>
                <a:latin typeface="Futura PT Book" panose="020B0502020204020303" pitchFamily="34" charset="77"/>
                <a:ea typeface="+mn-lt"/>
                <a:cs typeface="+mn-lt"/>
              </a:rPr>
              <a:t>99.90 	99.90 	99.90 	89.90 </a:t>
            </a:r>
          </a:p>
          <a:p>
            <a:pPr>
              <a:lnSpc>
                <a:spcPts val="2080"/>
              </a:lnSpc>
              <a:tabLst>
                <a:tab pos="1503363" algn="l"/>
                <a:tab pos="3413125" algn="l"/>
                <a:tab pos="6756400" algn="r"/>
                <a:tab pos="7548563" algn="r"/>
                <a:tab pos="8483600" algn="r"/>
                <a:tab pos="9458325" algn="r"/>
              </a:tabLst>
            </a:pPr>
            <a:r>
              <a:rPr lang="de-CH" sz="1400" spc="50" dirty="0">
                <a:solidFill>
                  <a:srgbClr val="000000"/>
                </a:solidFill>
                <a:latin typeface="Futura PT Book" panose="020B0502020204020303" pitchFamily="34" charset="77"/>
                <a:ea typeface="+mn-lt"/>
                <a:cs typeface="+mn-lt"/>
              </a:rPr>
              <a:t>D32173-RPET*	7640239423237	Top Traveller FIVE 12-14	94.90 	99.90 	94.90 	89.90</a:t>
            </a:r>
            <a:br>
              <a:rPr lang="pl-PL" sz="1400" spc="50" dirty="0">
                <a:solidFill>
                  <a:srgbClr val="000000"/>
                </a:solidFill>
                <a:latin typeface="Futura PT Book" panose="020B0502020204020303" pitchFamily="34" charset="77"/>
                <a:ea typeface="+mn-lt"/>
                <a:cs typeface="+mn-lt"/>
              </a:rPr>
            </a:br>
            <a:r>
              <a:rPr lang="pl-PL" sz="1400" spc="50" dirty="0">
                <a:solidFill>
                  <a:srgbClr val="000000"/>
                </a:solidFill>
                <a:latin typeface="Futura PT Book" panose="020B0502020204020303" pitchFamily="34" charset="77"/>
                <a:ea typeface="+mn-lt"/>
                <a:cs typeface="+mn-lt"/>
              </a:rPr>
              <a:t>D32167-RPET</a:t>
            </a:r>
            <a:r>
              <a:rPr lang="de-DE" sz="1400" spc="50" dirty="0">
                <a:solidFill>
                  <a:srgbClr val="000000"/>
                </a:solidFill>
                <a:latin typeface="Futura PT Book" panose="020B0502020204020303" pitchFamily="34" charset="77"/>
                <a:ea typeface="+mn-lt"/>
                <a:cs typeface="+mn-lt"/>
              </a:rPr>
              <a:t>*</a:t>
            </a:r>
            <a:r>
              <a:rPr lang="de-CH" sz="1400" spc="50" dirty="0">
                <a:solidFill>
                  <a:srgbClr val="000000"/>
                </a:solidFill>
                <a:latin typeface="Futura PT Book" panose="020B0502020204020303" pitchFamily="34" charset="77"/>
                <a:ea typeface="+mn-lt"/>
                <a:cs typeface="+mn-lt"/>
              </a:rPr>
              <a:t> </a:t>
            </a:r>
            <a:r>
              <a:rPr lang="pl-PL" sz="1400" spc="50" dirty="0">
                <a:solidFill>
                  <a:srgbClr val="000000"/>
                </a:solidFill>
                <a:latin typeface="Futura PT Book" panose="020B0502020204020303" pitchFamily="34" charset="77"/>
                <a:ea typeface="+mn-lt"/>
                <a:cs typeface="+mn-lt"/>
              </a:rPr>
              <a:t>	7640239423145	Top Traveller DUAL 12-16</a:t>
            </a:r>
            <a:r>
              <a:rPr lang="de-DE" sz="1400" spc="50" dirty="0">
                <a:solidFill>
                  <a:srgbClr val="000000"/>
                </a:solidFill>
                <a:latin typeface="Futura PT Book" panose="020B0502020204020303" pitchFamily="34" charset="77"/>
                <a:ea typeface="+mn-lt"/>
                <a:cs typeface="+mn-lt"/>
              </a:rPr>
              <a:t>	119.90	129.90	119.90	109.90</a:t>
            </a:r>
            <a:endParaRPr lang="de-CH" sz="1400" spc="50" dirty="0">
              <a:solidFill>
                <a:srgbClr val="000000"/>
              </a:solidFill>
              <a:latin typeface="Futura PT Book" panose="020B0502020204020303" pitchFamily="34" charset="77"/>
              <a:ea typeface="+mn-lt"/>
              <a:cs typeface="+mn-lt"/>
            </a:endParaRPr>
          </a:p>
          <a:p>
            <a:pPr>
              <a:lnSpc>
                <a:spcPts val="2080"/>
              </a:lnSpc>
              <a:tabLst>
                <a:tab pos="1503363" algn="l"/>
                <a:tab pos="3413125" algn="l"/>
                <a:tab pos="6756400" algn="r"/>
                <a:tab pos="7548563" algn="r"/>
                <a:tab pos="8483600" algn="r"/>
                <a:tab pos="9458325" algn="r"/>
              </a:tabLst>
            </a:pPr>
            <a:r>
              <a:rPr lang="de-CH" sz="1400" spc="50" dirty="0">
                <a:solidFill>
                  <a:srgbClr val="000000"/>
                </a:solidFill>
                <a:latin typeface="Futura PT Book" panose="020B0502020204020303" pitchFamily="34" charset="77"/>
                <a:ea typeface="+mn-lt"/>
                <a:cs typeface="+mn-lt"/>
              </a:rPr>
              <a:t>D32172-RPET*	7640239423220	Slim Case FIVE 12-14    	79</a:t>
            </a:r>
            <a:r>
              <a:rPr lang="pl-PL" sz="1400" spc="50" dirty="0">
                <a:solidFill>
                  <a:srgbClr val="000000"/>
                </a:solidFill>
                <a:latin typeface="Futura PT Book" panose="020B0502020204020303" pitchFamily="34" charset="77"/>
                <a:ea typeface="+mn-lt"/>
                <a:cs typeface="+mn-lt"/>
              </a:rPr>
              <a:t>.</a:t>
            </a:r>
            <a:r>
              <a:rPr lang="de-CH" sz="1400" spc="50" dirty="0">
                <a:solidFill>
                  <a:srgbClr val="000000"/>
                </a:solidFill>
                <a:latin typeface="Futura PT Book" panose="020B0502020204020303" pitchFamily="34" charset="77"/>
                <a:ea typeface="+mn-lt"/>
                <a:cs typeface="+mn-lt"/>
              </a:rPr>
              <a:t>90	79</a:t>
            </a:r>
            <a:r>
              <a:rPr lang="pl-PL" sz="1400" spc="50" dirty="0">
                <a:solidFill>
                  <a:srgbClr val="000000"/>
                </a:solidFill>
                <a:latin typeface="Futura PT Book" panose="020B0502020204020303" pitchFamily="34" charset="77"/>
                <a:ea typeface="+mn-lt"/>
                <a:cs typeface="+mn-lt"/>
              </a:rPr>
              <a:t>.</a:t>
            </a:r>
            <a:r>
              <a:rPr lang="de-CH" sz="1400" spc="50" dirty="0">
                <a:solidFill>
                  <a:srgbClr val="000000"/>
                </a:solidFill>
                <a:latin typeface="Futura PT Book" panose="020B0502020204020303" pitchFamily="34" charset="77"/>
                <a:ea typeface="+mn-lt"/>
                <a:cs typeface="+mn-lt"/>
              </a:rPr>
              <a:t>90	79</a:t>
            </a:r>
            <a:r>
              <a:rPr lang="pl-PL" sz="1400" spc="50" dirty="0">
                <a:solidFill>
                  <a:srgbClr val="000000"/>
                </a:solidFill>
                <a:latin typeface="Futura PT Book" panose="020B0502020204020303" pitchFamily="34" charset="77"/>
                <a:ea typeface="+mn-lt"/>
                <a:cs typeface="+mn-lt"/>
              </a:rPr>
              <a:t>.</a:t>
            </a:r>
            <a:r>
              <a:rPr lang="de-CH" sz="1400" spc="50" dirty="0">
                <a:solidFill>
                  <a:srgbClr val="000000"/>
                </a:solidFill>
                <a:latin typeface="Futura PT Book" panose="020B0502020204020303" pitchFamily="34" charset="77"/>
                <a:ea typeface="+mn-lt"/>
                <a:cs typeface="+mn-lt"/>
              </a:rPr>
              <a:t>90 	69</a:t>
            </a:r>
            <a:r>
              <a:rPr lang="pl-PL" sz="1400" spc="50" dirty="0">
                <a:solidFill>
                  <a:srgbClr val="000000"/>
                </a:solidFill>
                <a:latin typeface="Futura PT Book" panose="020B0502020204020303" pitchFamily="34" charset="77"/>
                <a:ea typeface="+mn-lt"/>
                <a:cs typeface="+mn-lt"/>
              </a:rPr>
              <a:t>.</a:t>
            </a:r>
            <a:r>
              <a:rPr lang="de-CH" sz="1400" spc="50" dirty="0">
                <a:solidFill>
                  <a:srgbClr val="000000"/>
                </a:solidFill>
                <a:latin typeface="Futura PT Book" panose="020B0502020204020303" pitchFamily="34" charset="77"/>
                <a:ea typeface="+mn-lt"/>
                <a:cs typeface="+mn-lt"/>
              </a:rPr>
              <a:t>90</a:t>
            </a:r>
          </a:p>
          <a:p>
            <a:pPr>
              <a:tabLst>
                <a:tab pos="1076325" algn="l"/>
                <a:tab pos="2689225" algn="l"/>
                <a:tab pos="6188075" algn="l"/>
                <a:tab pos="6994525" algn="l"/>
                <a:tab pos="7893050" algn="l"/>
                <a:tab pos="8432800" algn="l"/>
                <a:tab pos="8877300" algn="l"/>
              </a:tabLst>
            </a:pPr>
            <a:endParaRPr lang="de-CH" sz="1400" spc="50" dirty="0">
              <a:solidFill>
                <a:srgbClr val="000000"/>
              </a:solidFill>
              <a:ea typeface="+mn-lt"/>
              <a:cs typeface="+mn-lt"/>
            </a:endParaRPr>
          </a:p>
          <a:p>
            <a:pPr>
              <a:tabLst>
                <a:tab pos="1076325" algn="l"/>
                <a:tab pos="2689225" algn="l"/>
                <a:tab pos="6188075" algn="l"/>
                <a:tab pos="6994525" algn="l"/>
                <a:tab pos="7893050" algn="l"/>
                <a:tab pos="8432800" algn="l"/>
                <a:tab pos="8877300" algn="l"/>
              </a:tabLst>
            </a:pPr>
            <a:endParaRPr lang="de-CH" sz="1400" spc="50" dirty="0">
              <a:solidFill>
                <a:srgbClr val="000000"/>
              </a:solidFill>
              <a:ea typeface="+mn-lt"/>
              <a:cs typeface="+mn-lt"/>
            </a:endParaRPr>
          </a:p>
          <a:p>
            <a:pPr>
              <a:lnSpc>
                <a:spcPts val="2080"/>
              </a:lnSpc>
              <a:tabLst>
                <a:tab pos="1076325" algn="l"/>
                <a:tab pos="2689225" algn="l"/>
                <a:tab pos="6188075" algn="l"/>
                <a:tab pos="6994525" algn="l"/>
                <a:tab pos="7893050" algn="l"/>
                <a:tab pos="8432800" algn="l"/>
                <a:tab pos="8877300" algn="l"/>
              </a:tabLst>
            </a:pPr>
            <a:r>
              <a:rPr lang="de-CH" sz="1400" spc="50" dirty="0" err="1">
                <a:latin typeface="Futura PT Book" panose="020B0502020204020303" pitchFamily="34" charset="77"/>
              </a:rPr>
              <a:t>Conditions</a:t>
            </a:r>
            <a:r>
              <a:rPr lang="de-CH" sz="1400" spc="50" dirty="0">
                <a:latin typeface="Futura PT Book" panose="020B0502020204020303" pitchFamily="34" charset="77"/>
              </a:rPr>
              <a:t> incl. VAT</a:t>
            </a:r>
          </a:p>
          <a:p>
            <a:pPr>
              <a:lnSpc>
                <a:spcPts val="2080"/>
              </a:lnSpc>
              <a:tabLst>
                <a:tab pos="1076325" algn="l"/>
                <a:tab pos="2689225" algn="l"/>
                <a:tab pos="6188075" algn="l"/>
                <a:tab pos="6994525" algn="l"/>
                <a:tab pos="7893050" algn="l"/>
                <a:tab pos="8432800" algn="l"/>
                <a:tab pos="8877300" algn="l"/>
              </a:tabLst>
            </a:pPr>
            <a:r>
              <a:rPr lang="de-CH" sz="1400" spc="50" dirty="0">
                <a:latin typeface="Futura PT Book" panose="020B0502020204020303" pitchFamily="34" charset="77"/>
              </a:rPr>
              <a:t>Products will </a:t>
            </a:r>
            <a:r>
              <a:rPr lang="de-CH" sz="1400" spc="50" dirty="0" err="1">
                <a:latin typeface="Futura PT Book" panose="020B0502020204020303" pitchFamily="34" charset="77"/>
              </a:rPr>
              <a:t>be</a:t>
            </a:r>
            <a:r>
              <a:rPr lang="de-CH" sz="1400" spc="50" dirty="0">
                <a:latin typeface="Futura PT Book" panose="020B0502020204020303" pitchFamily="34" charset="77"/>
              </a:rPr>
              <a:t> </a:t>
            </a:r>
            <a:r>
              <a:rPr lang="de-CH" sz="1400" spc="50" dirty="0" err="1">
                <a:latin typeface="Futura PT Book" panose="020B0502020204020303" pitchFamily="34" charset="77"/>
              </a:rPr>
              <a:t>available</a:t>
            </a:r>
            <a:r>
              <a:rPr lang="de-CH" sz="1400" spc="50" dirty="0">
                <a:latin typeface="Futura PT Book" panose="020B0502020204020303" pitchFamily="34" charset="77"/>
              </a:rPr>
              <a:t> in Europe </a:t>
            </a:r>
            <a:r>
              <a:rPr lang="de-CH" sz="1400" spc="50" dirty="0" err="1">
                <a:latin typeface="Futura PT Book" panose="020B0502020204020303" pitchFamily="34" charset="77"/>
              </a:rPr>
              <a:t>from</a:t>
            </a:r>
            <a:r>
              <a:rPr lang="de-CH" sz="1400" spc="50" dirty="0">
                <a:latin typeface="Futura PT Book" panose="020B0502020204020303" pitchFamily="34" charset="77"/>
              </a:rPr>
              <a:t> April 2025 (*</a:t>
            </a:r>
            <a:r>
              <a:rPr lang="de-CH" sz="1400" spc="50" dirty="0" err="1">
                <a:latin typeface="Futura PT Book" panose="020B0502020204020303" pitchFamily="34" charset="77"/>
              </a:rPr>
              <a:t>around</a:t>
            </a:r>
            <a:r>
              <a:rPr lang="de-CH" sz="1400" spc="50" dirty="0">
                <a:latin typeface="Futura PT Book" panose="020B0502020204020303" pitchFamily="34" charset="77"/>
              </a:rPr>
              <a:t> June 2025)</a:t>
            </a:r>
          </a:p>
        </p:txBody>
      </p:sp>
      <p:sp>
        <p:nvSpPr>
          <p:cNvPr id="5" name="Titel 2">
            <a:extLst>
              <a:ext uri="{FF2B5EF4-FFF2-40B4-BE49-F238E27FC236}">
                <a16:creationId xmlns:a16="http://schemas.microsoft.com/office/drawing/2014/main" id="{408D30E0-8DBF-B3BD-1E70-779699E0A876}"/>
              </a:ext>
            </a:extLst>
          </p:cNvPr>
          <p:cNvSpPr txBox="1">
            <a:spLocks/>
          </p:cNvSpPr>
          <p:nvPr/>
        </p:nvSpPr>
        <p:spPr>
          <a:xfrm>
            <a:off x="695325" y="1230135"/>
            <a:ext cx="4820104" cy="614678"/>
          </a:xfrm>
          <a:prstGeom prst="rect">
            <a:avLst/>
          </a:prstGeom>
        </p:spPr>
        <p:txBody>
          <a:bodyPr lIns="0" tIns="0" rIns="0" bIns="0" anchor="t">
            <a:noAutofit/>
          </a:bodyPr>
          <a:lstStyle>
            <a:lvl1pPr algn="l" defTabSz="914400" rtl="0" eaLnBrk="1" latinLnBrk="0" hangingPunct="1">
              <a:lnSpc>
                <a:spcPct val="90000"/>
              </a:lnSpc>
              <a:spcBef>
                <a:spcPct val="0"/>
              </a:spcBef>
              <a:buNone/>
              <a:defRPr sz="3600" b="1" i="0" kern="1200" baseline="0">
                <a:solidFill>
                  <a:schemeClr val="tx1"/>
                </a:solidFill>
                <a:latin typeface="Futura PT Demi" panose="020B0502020204020303" pitchFamily="34" charset="77"/>
                <a:ea typeface="+mj-ea"/>
                <a:cs typeface="+mj-cs"/>
              </a:defRPr>
            </a:lvl1pPr>
          </a:lstStyle>
          <a:p>
            <a:r>
              <a:rPr lang="de-DE" dirty="0"/>
              <a:t>FIVE – THE PRICES</a:t>
            </a:r>
          </a:p>
        </p:txBody>
      </p:sp>
      <p:pic>
        <p:nvPicPr>
          <p:cNvPr id="2" name="Grafik 1" descr="Ein Bild, das Zubehör, Tasche enthält.&#10;&#10;KI-generierte Inhalte können fehlerhaft sein.">
            <a:extLst>
              <a:ext uri="{FF2B5EF4-FFF2-40B4-BE49-F238E27FC236}">
                <a16:creationId xmlns:a16="http://schemas.microsoft.com/office/drawing/2014/main" id="{9143AE61-A734-59BA-690E-F514971122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711856" y="4771373"/>
            <a:ext cx="3815617" cy="1689111"/>
          </a:xfrm>
          <a:prstGeom prst="rect">
            <a:avLst/>
          </a:prstGeom>
        </p:spPr>
      </p:pic>
    </p:spTree>
    <p:extLst>
      <p:ext uri="{BB962C8B-B14F-4D97-AF65-F5344CB8AC3E}">
        <p14:creationId xmlns:p14="http://schemas.microsoft.com/office/powerpoint/2010/main" val="1241084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48725-E11F-022C-C821-3D8C380CA0D5}"/>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06A29A8E-1074-F489-8132-7AA7A84BF470}"/>
              </a:ext>
            </a:extLst>
          </p:cNvPr>
          <p:cNvSpPr>
            <a:spLocks noGrp="1"/>
          </p:cNvSpPr>
          <p:nvPr>
            <p:ph idx="1"/>
          </p:nvPr>
        </p:nvSpPr>
        <p:spPr>
          <a:xfrm>
            <a:off x="695324" y="2056685"/>
            <a:ext cx="7313989" cy="3816000"/>
          </a:xfrm>
        </p:spPr>
        <p:txBody>
          <a:bodyPr>
            <a:noAutofit/>
          </a:bodyPr>
          <a:lstStyle/>
          <a:p>
            <a:pPr marR="0" lvl="0" algn="l" defTabSz="914400" rtl="0" eaLnBrk="0" fontAlgn="base" latinLnBrk="0" hangingPunct="0">
              <a:lnSpc>
                <a:spcPct val="150000"/>
              </a:lnSpc>
              <a:spcBef>
                <a:spcPct val="0"/>
              </a:spcBef>
              <a:spcAft>
                <a:spcPct val="0"/>
              </a:spcAft>
              <a:buClrTx/>
              <a:buSzTx/>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Our actions today shape the world of tomorrow. That's why DICOTA </a:t>
            </a:r>
            <a:r>
              <a:rPr kumimoji="0" lang="en-US" sz="1400" b="0" i="0" u="none" strike="noStrike" kern="1200" cap="none" spc="50" normalizeH="0" baseline="0" noProof="0" dirty="0" err="1">
                <a:ln>
                  <a:noFill/>
                </a:ln>
                <a:solidFill>
                  <a:sysClr val="windowText" lastClr="000000"/>
                </a:solidFill>
                <a:effectLst/>
                <a:uLnTx/>
                <a:uFillTx/>
                <a:latin typeface="Futura PT Book" panose="020B0502020204020303" pitchFamily="34" charset="77"/>
                <a:ea typeface="+mn-ea"/>
                <a:cs typeface="+mn-cs"/>
              </a:rPr>
              <a:t>favours</a:t>
            </a: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 ecologically sound solutions and manufactures all ECO collections from sustainable recycled PET. </a:t>
            </a:r>
            <a:b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br>
            <a:endPar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Conservation of resources through high-quality and durable products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All products are 100% free from harmful PVC </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Production fully complies with the European REACH standard</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err="1">
                <a:ln>
                  <a:noFill/>
                </a:ln>
                <a:solidFill>
                  <a:sysClr val="windowText" lastClr="000000"/>
                </a:solidFill>
                <a:effectLst/>
                <a:uLnTx/>
                <a:uFillTx/>
                <a:latin typeface="Futura PT Book" panose="020B0502020204020303" pitchFamily="34" charset="77"/>
                <a:ea typeface="+mn-ea"/>
                <a:cs typeface="+mn-cs"/>
              </a:rPr>
              <a:t>Amfori</a:t>
            </a: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 BSCI-certified to improve social performance in global supply chains</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defRPr/>
            </a:pPr>
            <a:r>
              <a:rPr kumimoji="0" lang="en-US" sz="1400" b="0" i="0" u="none" strike="noStrike" kern="1200" cap="none" spc="50" normalizeH="0" baseline="0" noProof="0" dirty="0" err="1">
                <a:ln>
                  <a:noFill/>
                </a:ln>
                <a:solidFill>
                  <a:sysClr val="windowText" lastClr="000000"/>
                </a:solidFill>
                <a:effectLst/>
                <a:uLnTx/>
                <a:uFillTx/>
                <a:latin typeface="Futura PT Book" panose="020B0502020204020303" pitchFamily="34" charset="77"/>
                <a:ea typeface="+mn-ea"/>
                <a:cs typeface="+mn-cs"/>
              </a:rPr>
              <a:t>Ecovadis</a:t>
            </a:r>
            <a:r>
              <a:rPr kumimoji="0" lang="en-US" sz="1400" b="0" i="0" u="none" strike="noStrike" kern="1200" cap="none" spc="50" normalizeH="0" baseline="0" noProof="0" dirty="0">
                <a:ln>
                  <a:noFill/>
                </a:ln>
                <a:solidFill>
                  <a:sysClr val="windowText" lastClr="000000"/>
                </a:solidFill>
                <a:effectLst/>
                <a:uLnTx/>
                <a:uFillTx/>
                <a:latin typeface="Futura PT Book" panose="020B0502020204020303" pitchFamily="34" charset="77"/>
                <a:ea typeface="+mn-ea"/>
                <a:cs typeface="+mn-cs"/>
              </a:rPr>
              <a:t> committed (Sustainability Report Dec 2024)</a:t>
            </a:r>
          </a:p>
        </p:txBody>
      </p:sp>
      <p:sp>
        <p:nvSpPr>
          <p:cNvPr id="6" name="Titel 2">
            <a:extLst>
              <a:ext uri="{FF2B5EF4-FFF2-40B4-BE49-F238E27FC236}">
                <a16:creationId xmlns:a16="http://schemas.microsoft.com/office/drawing/2014/main" id="{49E4D3F8-9885-03FF-E2D5-7C3E66350176}"/>
              </a:ext>
            </a:extLst>
          </p:cNvPr>
          <p:cNvSpPr>
            <a:spLocks noGrp="1"/>
          </p:cNvSpPr>
          <p:nvPr>
            <p:ph type="title"/>
          </p:nvPr>
        </p:nvSpPr>
        <p:spPr>
          <a:xfrm>
            <a:off x="695325" y="1230135"/>
            <a:ext cx="10872788" cy="614678"/>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36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mn-ea"/>
                <a:cs typeface="+mn-cs"/>
              </a:rPr>
              <a:t>SUSTAINIBILITY</a:t>
            </a:r>
            <a:endParaRPr kumimoji="0" lang="de-DE" sz="3200" b="1" i="0" u="none" strike="noStrike" kern="1200" cap="all" spc="0" normalizeH="0" baseline="0" noProof="0" dirty="0">
              <a:ln>
                <a:noFill/>
              </a:ln>
              <a:solidFill>
                <a:sysClr val="windowText" lastClr="000000"/>
              </a:solidFill>
              <a:effectLst/>
              <a:uLnTx/>
              <a:uFillTx/>
              <a:latin typeface="Futura PT Demi" panose="020B0502020204020303" pitchFamily="34" charset="77"/>
              <a:ea typeface="+mn-ea"/>
              <a:cs typeface="+mn-cs"/>
            </a:endParaRPr>
          </a:p>
        </p:txBody>
      </p:sp>
      <p:pic>
        <p:nvPicPr>
          <p:cNvPr id="10" name="Grafik 16">
            <a:extLst>
              <a:ext uri="{FF2B5EF4-FFF2-40B4-BE49-F238E27FC236}">
                <a16:creationId xmlns:a16="http://schemas.microsoft.com/office/drawing/2014/main" id="{7DFBCB80-A085-BCA9-7166-7D71005218A0}"/>
              </a:ext>
            </a:extLst>
          </p:cNvPr>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758961" y="2456892"/>
            <a:ext cx="4134225" cy="2834400"/>
          </a:xfrm>
          <a:prstGeom prst="rect">
            <a:avLst/>
          </a:prstGeom>
        </p:spPr>
      </p:pic>
      <p:pic>
        <p:nvPicPr>
          <p:cNvPr id="3" name="Picture 3">
            <a:extLst>
              <a:ext uri="{FF2B5EF4-FFF2-40B4-BE49-F238E27FC236}">
                <a16:creationId xmlns:a16="http://schemas.microsoft.com/office/drawing/2014/main" id="{E342247D-92DB-5C46-7322-C02D94096954}"/>
              </a:ext>
            </a:extLst>
          </p:cNvPr>
          <p:cNvPicPr>
            <a:picLocks noChangeAspect="1"/>
          </p:cNvPicPr>
          <p:nvPr/>
        </p:nvPicPr>
        <p:blipFill>
          <a:blip r:embed="rId3"/>
          <a:stretch>
            <a:fillRect/>
          </a:stretch>
        </p:blipFill>
        <p:spPr>
          <a:xfrm>
            <a:off x="6883521" y="4710836"/>
            <a:ext cx="2637099" cy="1058532"/>
          </a:xfrm>
          <a:prstGeom prst="rect">
            <a:avLst/>
          </a:prstGeom>
        </p:spPr>
      </p:pic>
    </p:spTree>
    <p:extLst>
      <p:ext uri="{BB962C8B-B14F-4D97-AF65-F5344CB8AC3E}">
        <p14:creationId xmlns:p14="http://schemas.microsoft.com/office/powerpoint/2010/main" val="2651782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624E0-105C-5982-54D2-9F5CD29BFE14}"/>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BEA97115-6343-9169-A095-2C252505E2AD}"/>
              </a:ext>
            </a:extLst>
          </p:cNvPr>
          <p:cNvPicPr>
            <a:picLocks noChangeAspect="1"/>
          </p:cNvPicPr>
          <p:nvPr/>
        </p:nvPicPr>
        <p:blipFill>
          <a:blip r:embed="rId2">
            <a:alphaModFix amt="81000"/>
            <a:extLst>
              <a:ext uri="{96DAC541-7B7A-43D3-8B79-37D633B846F1}">
                <asvg:svgBlip xmlns:asvg="http://schemas.microsoft.com/office/drawing/2016/SVG/main" r:embed="rId3"/>
              </a:ext>
            </a:extLst>
          </a:blip>
          <a:srcRect b="53501"/>
          <a:stretch/>
        </p:blipFill>
        <p:spPr>
          <a:xfrm>
            <a:off x="276879" y="1134464"/>
            <a:ext cx="11638242" cy="3026881"/>
          </a:xfrm>
          <a:prstGeom prst="rect">
            <a:avLst/>
          </a:prstGeom>
        </p:spPr>
      </p:pic>
      <p:sp>
        <p:nvSpPr>
          <p:cNvPr id="3" name="Rechteck 2">
            <a:extLst>
              <a:ext uri="{FF2B5EF4-FFF2-40B4-BE49-F238E27FC236}">
                <a16:creationId xmlns:a16="http://schemas.microsoft.com/office/drawing/2014/main" id="{6F616EB3-C8ED-0B26-618C-B2E400D9B3F4}"/>
              </a:ext>
            </a:extLst>
          </p:cNvPr>
          <p:cNvSpPr/>
          <p:nvPr/>
        </p:nvSpPr>
        <p:spPr>
          <a:xfrm>
            <a:off x="686386" y="4348964"/>
            <a:ext cx="10647209" cy="1231106"/>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400" b="1" i="0" u="none" strike="noStrike" kern="1200" cap="none" spc="50" normalizeH="0" baseline="0" noProof="0" dirty="0">
                <a:ln>
                  <a:noFill/>
                </a:ln>
                <a:solidFill>
                  <a:prstClr val="black"/>
                </a:solidFill>
                <a:effectLst/>
                <a:uLnTx/>
                <a:uFillTx/>
                <a:latin typeface="Futura PT Demi" panose="020B0502020204020303" pitchFamily="34" charset="77"/>
                <a:ea typeface="+mn-ea"/>
                <a:cs typeface="+mn-cs"/>
              </a:rPr>
              <a:t>DICOTA SCHWEIZ AG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400" b="0" i="0" u="none" strike="noStrike" kern="1200" cap="none" spc="50" normalizeH="0" baseline="0" noProof="0" dirty="0">
                <a:ln>
                  <a:noFill/>
                </a:ln>
                <a:solidFill>
                  <a:prstClr val="black"/>
                </a:solidFill>
                <a:effectLst/>
                <a:uLnTx/>
                <a:uFillTx/>
                <a:latin typeface="Futura PT Book" panose="020B0502020204020303" pitchFamily="34" charset="77"/>
                <a:ea typeface="+mn-ea"/>
                <a:cs typeface="+mn-cs"/>
              </a:rPr>
              <a:t>Churerstrasse 20, CH-8808 Pfäffikon SZ, </a:t>
            </a:r>
            <a:r>
              <a:rPr kumimoji="0" lang="de-CH" sz="1400" b="0" i="0" u="none" strike="noStrike" kern="1200" cap="none" spc="50" normalizeH="0" baseline="0" noProof="0" dirty="0" err="1">
                <a:ln>
                  <a:noFill/>
                </a:ln>
                <a:solidFill>
                  <a:prstClr val="black"/>
                </a:solidFill>
                <a:effectLst/>
                <a:uLnTx/>
                <a:uFillTx/>
                <a:latin typeface="Futura PT Book" panose="020B0502020204020303" pitchFamily="34" charset="77"/>
                <a:ea typeface="+mn-ea"/>
                <a:cs typeface="+mn-cs"/>
              </a:rPr>
              <a:t>Switzerland</a:t>
            </a:r>
            <a:endParaRPr kumimoji="0" lang="de-CH" sz="1400" b="0" i="0" u="none" strike="noStrike" kern="1200" cap="none" spc="50" normalizeH="0" baseline="0" noProof="0" dirty="0">
              <a:ln>
                <a:noFill/>
              </a:ln>
              <a:solidFill>
                <a:prstClr val="black"/>
              </a:solidFill>
              <a:effectLst/>
              <a:uLnTx/>
              <a:uFillTx/>
              <a:latin typeface="Futura PT Book" panose="020B0502020204020303"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400" b="0" i="0" u="none" strike="noStrike" kern="1200" cap="none" spc="50" normalizeH="0" baseline="0" noProof="0" dirty="0" err="1">
                <a:ln>
                  <a:noFill/>
                </a:ln>
                <a:solidFill>
                  <a:prstClr val="black"/>
                </a:solidFill>
                <a:effectLst/>
                <a:uLnTx/>
                <a:uFillTx/>
                <a:latin typeface="Futura PT Book" panose="020B0502020204020303" pitchFamily="34" charset="77"/>
                <a:ea typeface="+mn-ea"/>
                <a:cs typeface="+mn-cs"/>
              </a:rPr>
              <a:t>www.dicota.com</a:t>
            </a:r>
            <a:endParaRPr kumimoji="0" lang="de-CH" sz="1400" b="0" i="0" u="none" strike="noStrike" kern="1200" cap="none" spc="50" normalizeH="0" baseline="0" noProof="0" dirty="0">
              <a:ln>
                <a:noFill/>
              </a:ln>
              <a:solidFill>
                <a:prstClr val="black"/>
              </a:solidFill>
              <a:effectLst/>
              <a:uLnTx/>
              <a:uFillTx/>
              <a:latin typeface="Futura PT Book" panose="020B0502020204020303"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CH" sz="1600" b="0" i="0" u="none" strike="noStrike" kern="1200" cap="none" spc="50" normalizeH="0" baseline="0" noProof="0" dirty="0">
              <a:ln>
                <a:noFill/>
              </a:ln>
              <a:solidFill>
                <a:prstClr val="black"/>
              </a:solidFill>
              <a:effectLst/>
              <a:uLnTx/>
              <a:uFillTx/>
              <a:latin typeface="Futura PT Book" panose="020B0502020204020303"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CH" sz="1600" b="0" i="0" u="none" strike="noStrike" kern="1200" cap="none" spc="50" normalizeH="0" baseline="0" noProof="0" dirty="0">
              <a:ln>
                <a:noFill/>
              </a:ln>
              <a:solidFill>
                <a:prstClr val="black"/>
              </a:solidFill>
              <a:effectLst/>
              <a:uLnTx/>
              <a:uFillTx/>
              <a:latin typeface="Futura PT Book" panose="020B0502020204020303" pitchFamily="34" charset="77"/>
              <a:ea typeface="+mn-ea"/>
              <a:cs typeface="+mn-cs"/>
            </a:endParaRPr>
          </a:p>
        </p:txBody>
      </p:sp>
      <p:sp>
        <p:nvSpPr>
          <p:cNvPr id="2" name="Textfeld 1">
            <a:extLst>
              <a:ext uri="{FF2B5EF4-FFF2-40B4-BE49-F238E27FC236}">
                <a16:creationId xmlns:a16="http://schemas.microsoft.com/office/drawing/2014/main" id="{3012F7E8-9533-2BD2-5209-5A862218C792}"/>
              </a:ext>
            </a:extLst>
          </p:cNvPr>
          <p:cNvSpPr txBox="1"/>
          <p:nvPr/>
        </p:nvSpPr>
        <p:spPr bwMode="auto">
          <a:xfrm>
            <a:off x="628409" y="1519005"/>
            <a:ext cx="7575352" cy="2338086"/>
          </a:xfrm>
          <a:prstGeom prst="rect">
            <a:avLst/>
          </a:prstGeom>
          <a:noFill/>
          <a:ln>
            <a:noFill/>
          </a:ln>
        </p:spPr>
        <p:txBody>
          <a:bodyPr rot="0" vert="horz" wrap="square" lIns="91440" tIns="45720" rIns="91440" bIns="45720" rtlCol="0" anchor="t" anchorCtr="0" upright="1">
            <a:noAutofit/>
          </a:bodyPr>
          <a:lstStyle/>
          <a:p>
            <a:pPr marL="0" marR="0" lvl="0" indent="0" algn="l" defTabSz="914400" rtl="0" eaLnBrk="1" fontAlgn="auto" latinLnBrk="0" hangingPunct="1">
              <a:lnSpc>
                <a:spcPts val="9000"/>
              </a:lnSpc>
              <a:spcBef>
                <a:spcPts val="0"/>
              </a:spcBef>
              <a:spcAft>
                <a:spcPts val="0"/>
              </a:spcAft>
              <a:buClrTx/>
              <a:buSzTx/>
              <a:buFontTx/>
              <a:buNone/>
              <a:tabLst/>
              <a:defRPr/>
            </a:pPr>
            <a:r>
              <a:rPr kumimoji="0" lang="de-DE" sz="9600" b="1" i="0" u="none" strike="noStrike" kern="1200" cap="none" spc="-200" normalizeH="0" baseline="0" noProof="0" dirty="0" err="1">
                <a:ln>
                  <a:noFill/>
                </a:ln>
                <a:solidFill>
                  <a:prstClr val="black"/>
                </a:solidFill>
                <a:effectLst/>
                <a:uLnTx/>
                <a:uFillTx/>
                <a:latin typeface="Futura PT Demi" panose="020B0702020204020303" pitchFamily="34" charset="0"/>
                <a:ea typeface="Calibri"/>
                <a:cs typeface="Times New Roman"/>
              </a:rPr>
              <a:t>Y</a:t>
            </a:r>
            <a:r>
              <a:rPr kumimoji="0" lang="de-DE" sz="9600" b="1" i="0" u="none" strike="noStrike" kern="1200" cap="none" spc="-100" normalizeH="0" baseline="0" noProof="0" dirty="0" err="1">
                <a:ln>
                  <a:noFill/>
                </a:ln>
                <a:solidFill>
                  <a:prstClr val="black"/>
                </a:solidFill>
                <a:effectLst/>
                <a:uLnTx/>
                <a:uFillTx/>
                <a:latin typeface="Futura PT Demi" panose="020B0702020204020303" pitchFamily="34" charset="0"/>
                <a:ea typeface="Calibri"/>
                <a:cs typeface="Times New Roman"/>
              </a:rPr>
              <a:t>o</a:t>
            </a:r>
            <a:r>
              <a:rPr kumimoji="0" lang="de-DE" sz="9600" b="1" i="0" u="none" strike="noStrike" kern="1200" cap="none" spc="0" normalizeH="0" baseline="0" noProof="0" dirty="0" err="1">
                <a:ln>
                  <a:noFill/>
                </a:ln>
                <a:solidFill>
                  <a:prstClr val="black"/>
                </a:solidFill>
                <a:effectLst/>
                <a:uLnTx/>
                <a:uFillTx/>
                <a:latin typeface="Futura PT Demi" panose="020B0702020204020303" pitchFamily="34" charset="0"/>
                <a:ea typeface="Calibri"/>
                <a:cs typeface="Times New Roman"/>
              </a:rPr>
              <a:t>u</a:t>
            </a:r>
            <a:r>
              <a:rPr kumimoji="0" lang="de-DE" sz="9600" b="1" i="0" u="none" strike="noStrike" kern="1200" cap="none" spc="0" normalizeH="0" baseline="0" noProof="0" dirty="0">
                <a:ln>
                  <a:noFill/>
                </a:ln>
                <a:solidFill>
                  <a:prstClr val="black"/>
                </a:solidFill>
                <a:effectLst/>
                <a:uLnTx/>
                <a:uFillTx/>
                <a:latin typeface="Futura PT Demi" panose="020B0702020204020303" pitchFamily="34" charset="0"/>
                <a:ea typeface="Calibri"/>
                <a:cs typeface="Times New Roman"/>
              </a:rPr>
              <a:t> </a:t>
            </a:r>
            <a:r>
              <a:rPr kumimoji="0" lang="de-DE" sz="9600" b="1" i="0" u="none" strike="noStrike" kern="1200" cap="none" spc="0" normalizeH="0" baseline="0" noProof="0" dirty="0" err="1">
                <a:ln>
                  <a:noFill/>
                </a:ln>
                <a:solidFill>
                  <a:prstClr val="black"/>
                </a:solidFill>
                <a:effectLst/>
                <a:uLnTx/>
                <a:uFillTx/>
                <a:latin typeface="Futura PT Demi" panose="020B0702020204020303" pitchFamily="34" charset="0"/>
                <a:ea typeface="Calibri"/>
                <a:cs typeface="Times New Roman"/>
              </a:rPr>
              <a:t>never</a:t>
            </a:r>
            <a:br>
              <a:rPr kumimoji="0" lang="de-DE" sz="9600" b="1" i="0" u="none" strike="noStrike" kern="1200" cap="none" spc="0" normalizeH="0" baseline="0" noProof="0" dirty="0">
                <a:ln>
                  <a:noFill/>
                </a:ln>
                <a:solidFill>
                  <a:prstClr val="black"/>
                </a:solidFill>
                <a:effectLst/>
                <a:uLnTx/>
                <a:uFillTx/>
                <a:latin typeface="Futura PT Demi" panose="020B0702020204020303" pitchFamily="34" charset="0"/>
                <a:ea typeface="Calibri"/>
                <a:cs typeface="Times New Roman"/>
              </a:rPr>
            </a:br>
            <a:r>
              <a:rPr kumimoji="0" lang="de-DE" sz="9600" b="1" i="0" u="none" strike="noStrike" kern="1200" cap="none" spc="0" normalizeH="0" baseline="0" noProof="0" dirty="0" err="1">
                <a:ln>
                  <a:noFill/>
                </a:ln>
                <a:solidFill>
                  <a:prstClr val="black"/>
                </a:solidFill>
                <a:effectLst/>
                <a:uLnTx/>
                <a:uFillTx/>
                <a:latin typeface="Futura PT Demi" panose="020B0702020204020303" pitchFamily="34" charset="0"/>
                <a:ea typeface="Calibri"/>
                <a:cs typeface="Times New Roman"/>
              </a:rPr>
              <a:t>work</a:t>
            </a:r>
            <a:r>
              <a:rPr kumimoji="0" lang="de-DE" sz="9600" b="1" i="0" u="none" strike="noStrike" kern="1200" cap="none" spc="0" normalizeH="0" baseline="0" noProof="0" dirty="0">
                <a:ln>
                  <a:noFill/>
                </a:ln>
                <a:solidFill>
                  <a:prstClr val="black"/>
                </a:solidFill>
                <a:effectLst/>
                <a:uLnTx/>
                <a:uFillTx/>
                <a:latin typeface="Futura PT Demi" panose="020B0702020204020303" pitchFamily="34" charset="0"/>
                <a:ea typeface="Calibri"/>
                <a:cs typeface="Times New Roman"/>
              </a:rPr>
              <a:t> </a:t>
            </a:r>
            <a:r>
              <a:rPr kumimoji="0" lang="de-DE" sz="9600" b="1" i="0" u="none" strike="noStrike" kern="1200" cap="none" spc="0" normalizeH="0" baseline="0" noProof="0" dirty="0" err="1">
                <a:ln>
                  <a:noFill/>
                </a:ln>
                <a:solidFill>
                  <a:prstClr val="black"/>
                </a:solidFill>
                <a:effectLst/>
                <a:uLnTx/>
                <a:uFillTx/>
                <a:latin typeface="Futura PT Demi" panose="020B0702020204020303" pitchFamily="34" charset="0"/>
                <a:ea typeface="Calibri"/>
                <a:cs typeface="Times New Roman"/>
              </a:rPr>
              <a:t>alone</a:t>
            </a:r>
            <a:r>
              <a:rPr kumimoji="0" lang="de-DE" sz="9600" b="1" i="0" u="none" strike="noStrike" kern="1200" cap="none" spc="0" normalizeH="0" baseline="0" noProof="0" dirty="0">
                <a:ln>
                  <a:noFill/>
                </a:ln>
                <a:solidFill>
                  <a:prstClr val="black"/>
                </a:solidFill>
                <a:effectLst/>
                <a:uLnTx/>
                <a:uFillTx/>
                <a:latin typeface="Futura PT Demi" panose="020B0702020204020303" pitchFamily="34" charset="0"/>
                <a:ea typeface="Calibri"/>
                <a:cs typeface="Times New Roman"/>
              </a:rPr>
              <a:t>.</a:t>
            </a:r>
          </a:p>
        </p:txBody>
      </p:sp>
      <p:pic>
        <p:nvPicPr>
          <p:cNvPr id="5" name="Grafik 4">
            <a:extLst>
              <a:ext uri="{FF2B5EF4-FFF2-40B4-BE49-F238E27FC236}">
                <a16:creationId xmlns:a16="http://schemas.microsoft.com/office/drawing/2014/main" id="{21F3401A-DA40-400A-DBC7-0D1471BD2C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6386" y="5401117"/>
            <a:ext cx="971791" cy="710154"/>
          </a:xfrm>
          <a:prstGeom prst="rect">
            <a:avLst/>
          </a:prstGeom>
        </p:spPr>
      </p:pic>
    </p:spTree>
    <p:extLst>
      <p:ext uri="{BB962C8B-B14F-4D97-AF65-F5344CB8AC3E}">
        <p14:creationId xmlns:p14="http://schemas.microsoft.com/office/powerpoint/2010/main" val="241289455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1791</Words>
  <Application>Microsoft Office PowerPoint</Application>
  <PresentationFormat>Breitbild</PresentationFormat>
  <Paragraphs>554</Paragraphs>
  <Slides>29</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29</vt:i4>
      </vt:variant>
    </vt:vector>
  </HeadingPairs>
  <TitlesOfParts>
    <vt:vector size="33" baseType="lpstr">
      <vt:lpstr>Arial</vt:lpstr>
      <vt:lpstr>Futura PT Book</vt:lpstr>
      <vt:lpstr>Futura PT Demi</vt:lpstr>
      <vt:lpstr>Office</vt:lpstr>
      <vt:lpstr> FIVE</vt:lpstr>
      <vt:lpstr>PowerPoint-Präsentation</vt:lpstr>
      <vt:lpstr>FIVE – THE CONCEPT</vt:lpstr>
      <vt:lpstr>FIVE – THE KEY FUNCTIONS</vt:lpstr>
      <vt:lpstr>FIVE – PERFORMANCE AND SECURITY IN EVERY PERSPECTIVE </vt:lpstr>
      <vt:lpstr>BACKPACK FIVE</vt:lpstr>
      <vt:lpstr>PowerPoint-Präsentation</vt:lpstr>
      <vt:lpstr>BACKPACK FIVE</vt:lpstr>
      <vt:lpstr>MULTI TWIN FIVE</vt:lpstr>
      <vt:lpstr>PowerPoint-Präsentation</vt:lpstr>
      <vt:lpstr>MULTI TWIN FIVE</vt:lpstr>
      <vt:lpstr>MULTI FIVE</vt:lpstr>
      <vt:lpstr>PowerPoint-Präsentation</vt:lpstr>
      <vt:lpstr>MULTI FIVE</vt:lpstr>
      <vt:lpstr>TOP TRAVELLER FIVE</vt:lpstr>
      <vt:lpstr>PowerPoint-Präsentation</vt:lpstr>
      <vt:lpstr>TOP TRAVELLER FIVE</vt:lpstr>
      <vt:lpstr>TOP TRAVELLER DUAL FIVE</vt:lpstr>
      <vt:lpstr>PowerPoint-Präsentation</vt:lpstr>
      <vt:lpstr>TOP TRAVELLER DUAL FIVE</vt:lpstr>
      <vt:lpstr>SLIM CASE FIVE</vt:lpstr>
      <vt:lpstr>PowerPoint-Präsentation</vt:lpstr>
      <vt:lpstr>Slim case five</vt:lpstr>
      <vt:lpstr>FIVE: SUMMARY</vt:lpstr>
      <vt:lpstr>PowerPoint-Präsentation</vt:lpstr>
      <vt:lpstr>PowerPoint-Präsentation</vt:lpstr>
      <vt:lpstr>PowerPoint-Präsentation</vt:lpstr>
      <vt:lpstr>SUSTAINIBILITY</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Andreas Ollendorff</cp:lastModifiedBy>
  <cp:revision>33</cp:revision>
  <dcterms:created xsi:type="dcterms:W3CDTF">2024-10-07T14:30:32Z</dcterms:created>
  <dcterms:modified xsi:type="dcterms:W3CDTF">2025-03-28T14:15:44Z</dcterms:modified>
</cp:coreProperties>
</file>